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68" r:id="rId15"/>
    <p:sldId id="270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3" d="100"/>
          <a:sy n="133" d="100"/>
        </p:scale>
        <p:origin x="-336" y="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876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61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871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31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902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5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372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41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566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395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427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24E02-A7CB-497B-A1F3-C22B7909C24B}" type="datetimeFigureOut">
              <a:rPr lang="zh-TW" altLang="en-US" smtClean="0"/>
              <a:t>2011/5/23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678C-5EFD-400E-87B9-E7DDC32F9C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86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FPGA Application on DAQ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2011/5/23</a:t>
            </a:r>
          </a:p>
          <a:p>
            <a:r>
              <a:rPr lang="en-US" altLang="zh-TW" dirty="0" smtClean="0"/>
              <a:t>CYC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57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iio\Desktop\Pul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782" y="476671"/>
            <a:ext cx="5952728" cy="372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單箭頭接點 4"/>
          <p:cNvCxnSpPr/>
          <p:nvPr/>
        </p:nvCxnSpPr>
        <p:spPr>
          <a:xfrm>
            <a:off x="2195736" y="2336899"/>
            <a:ext cx="504056" cy="8040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1575794" y="3140968"/>
            <a:ext cx="174393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Over </a:t>
            </a:r>
            <a:r>
              <a:rPr lang="en-US" altLang="zh-TW" dirty="0" err="1" smtClean="0"/>
              <a:t>Threshould</a:t>
            </a:r>
            <a:endParaRPr lang="zh-TW" altLang="en-US" dirty="0"/>
          </a:p>
        </p:txBody>
      </p:sp>
      <p:sp>
        <p:nvSpPr>
          <p:cNvPr id="9" name="向下箭號 8"/>
          <p:cNvSpPr/>
          <p:nvPr/>
        </p:nvSpPr>
        <p:spPr>
          <a:xfrm>
            <a:off x="3779912" y="3429000"/>
            <a:ext cx="484632" cy="115212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單箭頭接點 10"/>
          <p:cNvCxnSpPr/>
          <p:nvPr/>
        </p:nvCxnSpPr>
        <p:spPr>
          <a:xfrm>
            <a:off x="2195736" y="2708920"/>
            <a:ext cx="338437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203848" y="2492896"/>
            <a:ext cx="12346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Depending on us</a:t>
            </a:r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2342370" y="4581128"/>
            <a:ext cx="40051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Data </a:t>
            </a:r>
            <a:r>
              <a:rPr lang="en-US" altLang="zh-TW" dirty="0" err="1" smtClean="0"/>
              <a:t>Analysing</a:t>
            </a:r>
            <a:r>
              <a:rPr lang="en-US" altLang="zh-TW" dirty="0" smtClean="0"/>
              <a:t> Q&amp;A  (parallel Operation)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 flipV="1">
            <a:off x="5580112" y="1268760"/>
            <a:ext cx="1080120" cy="10681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6120172" y="868070"/>
            <a:ext cx="191943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Trigger out(or not)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79512" y="6146140"/>
            <a:ext cx="10374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Q:sumation</a:t>
            </a:r>
          </a:p>
          <a:p>
            <a:r>
              <a:rPr lang="en-US" altLang="zh-TW" sz="1400" dirty="0" smtClean="0"/>
              <a:t>A:Max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098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Replacing multi Devices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TDC, Scalar, </a:t>
            </a:r>
            <a:r>
              <a:rPr lang="en-US" altLang="zh-TW" dirty="0" err="1" smtClean="0"/>
              <a:t>Hitpttern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Discriminatior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988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字方塊 16"/>
          <p:cNvSpPr txBox="1"/>
          <p:nvPr/>
        </p:nvSpPr>
        <p:spPr>
          <a:xfrm>
            <a:off x="683568" y="2111945"/>
            <a:ext cx="7344816" cy="36933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 rot="16200000">
            <a:off x="3976191" y="-223663"/>
            <a:ext cx="615553" cy="230425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en-US" altLang="zh-TW" sz="2800" dirty="0" smtClean="0"/>
              <a:t>PMTs(</a:t>
            </a:r>
            <a:r>
              <a:rPr lang="en-US" altLang="zh-TW" sz="2800" dirty="0" err="1" smtClean="0"/>
              <a:t>Vetos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5" name="向下箭號 4"/>
          <p:cNvSpPr/>
          <p:nvPr/>
        </p:nvSpPr>
        <p:spPr>
          <a:xfrm>
            <a:off x="4067944" y="148478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699792" y="2204864"/>
            <a:ext cx="3240360" cy="369332"/>
          </a:xfrm>
          <a:prstGeom prst="rect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Discriminators(multi devices)</a:t>
            </a:r>
            <a:endParaRPr lang="zh-TW" altLang="en-US" dirty="0"/>
          </a:p>
        </p:txBody>
      </p:sp>
      <p:sp>
        <p:nvSpPr>
          <p:cNvPr id="7" name="向下箭號 6"/>
          <p:cNvSpPr/>
          <p:nvPr/>
        </p:nvSpPr>
        <p:spPr>
          <a:xfrm>
            <a:off x="4067944" y="2996952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2699792" y="3717032"/>
            <a:ext cx="3240360" cy="36933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Logic Operation(AND, OR….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9" name="向下箭號 8"/>
          <p:cNvSpPr/>
          <p:nvPr/>
        </p:nvSpPr>
        <p:spPr>
          <a:xfrm rot="19949415">
            <a:off x="5200073" y="4365104"/>
            <a:ext cx="37337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下箭號 9"/>
          <p:cNvSpPr/>
          <p:nvPr/>
        </p:nvSpPr>
        <p:spPr>
          <a:xfrm>
            <a:off x="4129670" y="4365104"/>
            <a:ext cx="37032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下箭號 10"/>
          <p:cNvSpPr/>
          <p:nvPr/>
        </p:nvSpPr>
        <p:spPr>
          <a:xfrm rot="1651559">
            <a:off x="2987824" y="4365104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 rot="16200000">
            <a:off x="2329679" y="4677614"/>
            <a:ext cx="461665" cy="1430692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en-US" altLang="zh-TW" dirty="0" err="1" smtClean="0"/>
              <a:t>Hitpattern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 rot="16200000">
            <a:off x="3913853" y="4672679"/>
            <a:ext cx="461665" cy="1430692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en-US" altLang="zh-TW" dirty="0" smtClean="0"/>
              <a:t>TDC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 rot="16200000">
            <a:off x="5498029" y="4672679"/>
            <a:ext cx="461665" cy="1430692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en-US" altLang="zh-TW" dirty="0" smtClean="0"/>
              <a:t>Scalar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685549" y="2164794"/>
            <a:ext cx="182453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FPGA Modules</a:t>
            </a:r>
            <a:endParaRPr lang="zh-TW" alt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819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-15089"/>
            <a:ext cx="5184576" cy="682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48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06975"/>
            <a:ext cx="7776864" cy="3754272"/>
          </a:xfrm>
          <a:prstGeom prst="rect">
            <a:avLst/>
          </a:prstGeom>
          <a:noFill/>
          <a:ln>
            <a:noFill/>
          </a:ln>
          <a:effectLst>
            <a:glow rad="1778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23" y="1793571"/>
            <a:ext cx="8499349" cy="4011693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54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40 PMTs for veto,2 inner veto, </a:t>
            </a:r>
            <a:r>
              <a:rPr lang="en-US" altLang="zh-TW" dirty="0" err="1"/>
              <a:t>NaI</a:t>
            </a:r>
            <a:r>
              <a:rPr lang="en-US" altLang="zh-TW" dirty="0"/>
              <a:t> signal</a:t>
            </a:r>
          </a:p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 smtClean="0"/>
              <a:t>44 </a:t>
            </a:r>
            <a:r>
              <a:rPr lang="en-US" altLang="zh-TW" dirty="0"/>
              <a:t>channels separates </a:t>
            </a:r>
            <a:r>
              <a:rPr lang="en-US" altLang="zh-TW" dirty="0" smtClean="0"/>
              <a:t>2~3 </a:t>
            </a:r>
            <a:r>
              <a:rPr lang="en-US" altLang="zh-TW" dirty="0"/>
              <a:t>FPGA modules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Peer to Peer Communication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14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 PXIe-1065">
            <a:hlinkClick r:id="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653663"/>
            <a:ext cx="4032448" cy="294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zone.ni.com/cms/images/devzone/tut/flexriointro2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04357"/>
            <a:ext cx="2664296" cy="268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zone.ni.com/cms/images/devzone/tut/flexriointr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04357"/>
            <a:ext cx="2664296" cy="268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弧形向右箭號 8"/>
          <p:cNvSpPr/>
          <p:nvPr/>
        </p:nvSpPr>
        <p:spPr>
          <a:xfrm rot="5400000">
            <a:off x="4923525" y="190186"/>
            <a:ext cx="731520" cy="2865788"/>
          </a:xfrm>
          <a:prstGeom prst="curvedRightArrow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弧形箭號 (左彎) 9"/>
          <p:cNvSpPr/>
          <p:nvPr/>
        </p:nvSpPr>
        <p:spPr>
          <a:xfrm rot="16200000">
            <a:off x="4746300" y="200201"/>
            <a:ext cx="731520" cy="28083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987824" y="5949280"/>
            <a:ext cx="175342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dirty="0" smtClean="0"/>
              <a:t>PXI-Express Slots</a:t>
            </a:r>
            <a:endParaRPr lang="zh-TW" altLang="en-US" dirty="0"/>
          </a:p>
        </p:txBody>
      </p:sp>
      <p:sp>
        <p:nvSpPr>
          <p:cNvPr id="13" name="向上箭號 12"/>
          <p:cNvSpPr/>
          <p:nvPr/>
        </p:nvSpPr>
        <p:spPr>
          <a:xfrm>
            <a:off x="4163847" y="5125507"/>
            <a:ext cx="336145" cy="823773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863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Additional Information : Design Your Own FPGA Adaptors 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Basic XML</a:t>
            </a:r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VDHL</a:t>
            </a:r>
          </a:p>
          <a:p>
            <a:endParaRPr lang="en-US" altLang="zh-TW" sz="2400" dirty="0" smtClean="0"/>
          </a:p>
          <a:p>
            <a:r>
              <a:rPr lang="en-US" altLang="zh-TW" sz="2400" dirty="0" err="1" smtClean="0"/>
              <a:t>LabView</a:t>
            </a:r>
            <a:r>
              <a:rPr lang="en-US" altLang="zh-TW" sz="2400" dirty="0" smtClean="0"/>
              <a:t>-FPGA</a:t>
            </a:r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PCB layout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837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014733" y="2420888"/>
            <a:ext cx="270939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TW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ladimir Script" pitchFamily="66" charset="0"/>
              </a:rPr>
              <a:t>End</a:t>
            </a:r>
            <a:endParaRPr lang="zh-TW" altLang="en-US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Vladimir Scrip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8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Basic FPGA introduction</a:t>
            </a:r>
          </a:p>
          <a:p>
            <a:endParaRPr lang="en-US" altLang="zh-TW" dirty="0"/>
          </a:p>
          <a:p>
            <a:r>
              <a:rPr lang="en-US" altLang="zh-TW" dirty="0" smtClean="0"/>
              <a:t>NI FPGA  modules application on our DAQ </a:t>
            </a:r>
          </a:p>
          <a:p>
            <a:endParaRPr lang="en-US" altLang="zh-TW" dirty="0"/>
          </a:p>
          <a:p>
            <a:r>
              <a:rPr lang="en-US" altLang="zh-TW" dirty="0" smtClean="0"/>
              <a:t>Other information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605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FPGA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zh-TW" b="1" dirty="0" smtClean="0"/>
              <a:t>Field-Programmable </a:t>
            </a:r>
            <a:r>
              <a:rPr lang="en-US" altLang="zh-TW" b="1" dirty="0"/>
              <a:t>G</a:t>
            </a:r>
            <a:r>
              <a:rPr lang="en-US" altLang="zh-TW" b="1" dirty="0" smtClean="0"/>
              <a:t>ate </a:t>
            </a:r>
            <a:r>
              <a:rPr lang="en-US" altLang="zh-TW" b="1" dirty="0"/>
              <a:t>A</a:t>
            </a:r>
            <a:r>
              <a:rPr lang="en-US" altLang="zh-TW" b="1" dirty="0" smtClean="0"/>
              <a:t>rray</a:t>
            </a:r>
            <a:endParaRPr lang="zh-TW" altLang="en-US" dirty="0"/>
          </a:p>
        </p:txBody>
      </p:sp>
      <p:pic>
        <p:nvPicPr>
          <p:cNvPr id="4" name="Picture 2" descr="http://home.educities.edu.tw/oldfriend/images/Quartus/FPGA_CPLD/FPG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84644"/>
            <a:ext cx="3528392" cy="398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46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Traditional ASIC Chipset</a:t>
            </a:r>
          </a:p>
          <a:p>
            <a:pPr marL="0" indent="0">
              <a:buNone/>
            </a:pPr>
            <a:r>
              <a:rPr lang="en-US" altLang="zh-TW" dirty="0" smtClean="0"/>
              <a:t>    design=&gt;layout =&gt; user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=&gt;single purpose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FPGA Chipset</a:t>
            </a:r>
          </a:p>
          <a:p>
            <a:pPr marL="0" indent="0">
              <a:buNone/>
            </a:pPr>
            <a:r>
              <a:rPr lang="en-US" altLang="zh-TW" dirty="0" smtClean="0"/>
              <a:t>    (design=&gt;write program=&gt;</a:t>
            </a:r>
            <a:r>
              <a:rPr lang="en-US" altLang="zh-TW" dirty="0" err="1" smtClean="0"/>
              <a:t>complie</a:t>
            </a:r>
            <a:r>
              <a:rPr lang="en-US" altLang="zh-TW" dirty="0" smtClean="0"/>
              <a:t>)</a:t>
            </a:r>
            <a:r>
              <a:rPr lang="en-US" altLang="zh-TW" baseline="30000" dirty="0" smtClean="0"/>
              <a:t>n</a:t>
            </a:r>
            <a:r>
              <a:rPr lang="en-US" altLang="zh-TW" dirty="0" smtClean="0"/>
              <a:t>=&gt;user</a:t>
            </a:r>
          </a:p>
          <a:p>
            <a:pPr marL="0" indent="0">
              <a:buNone/>
            </a:pPr>
            <a:r>
              <a:rPr lang="en-US" altLang="zh-TW" dirty="0" smtClean="0"/>
              <a:t>    =&gt;multi purpose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36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n-US" altLang="zh-TW" dirty="0" smtClean="0"/>
              <a:t>FPGA chipset are widely using in various devices</a:t>
            </a:r>
          </a:p>
          <a:p>
            <a:pPr marL="0" indent="0">
              <a:buNone/>
            </a:pPr>
            <a:r>
              <a:rPr lang="en-US" altLang="zh-TW" sz="2400" dirty="0" smtClean="0"/>
              <a:t> =&gt; </a:t>
            </a:r>
            <a:r>
              <a:rPr lang="en-US" altLang="zh-TW" sz="2400" dirty="0" err="1" smtClean="0"/>
              <a:t>ie</a:t>
            </a:r>
            <a:r>
              <a:rPr lang="en-US" altLang="zh-TW" sz="2400" dirty="0" smtClean="0"/>
              <a:t>. CAEN FADC V1724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FPGA </a:t>
            </a:r>
            <a:r>
              <a:rPr lang="en-US" altLang="zh-TW" dirty="0"/>
              <a:t>program required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sz="2400" dirty="0"/>
              <a:t>=&gt; Verilog or VDHL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/>
              <a:t>NI FPGA program </a:t>
            </a:r>
            <a:r>
              <a:rPr lang="en-US" altLang="zh-TW" dirty="0" smtClean="0"/>
              <a:t>required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=&gt; </a:t>
            </a:r>
            <a:r>
              <a:rPr lang="en-US" altLang="zh-TW" sz="2400" dirty="0" err="1" smtClean="0"/>
              <a:t>LabView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92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NI FPGA Products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763587"/>
              </p:ext>
            </p:extLst>
          </p:nvPr>
        </p:nvGraphicFramePr>
        <p:xfrm>
          <a:off x="1547664" y="1772816"/>
          <a:ext cx="620071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720080"/>
                <a:gridCol w="1089563"/>
                <a:gridCol w="1175657"/>
                <a:gridCol w="1322515"/>
                <a:gridCol w="1028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Model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Bus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FPGA Slices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FPGA DSP</a:t>
                      </a:r>
                    </a:p>
                    <a:p>
                      <a:pPr algn="ctr"/>
                      <a:r>
                        <a:rPr lang="en-US" altLang="zh-TW" dirty="0" smtClean="0"/>
                        <a:t>Slices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Memory</a:t>
                      </a:r>
                    </a:p>
                    <a:p>
                      <a:r>
                        <a:rPr lang="en-US" altLang="zh-TW" dirty="0" smtClean="0"/>
                        <a:t>(Block RAM)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OnBoard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Memory</a:t>
                      </a:r>
                    </a:p>
                    <a:p>
                      <a:r>
                        <a:rPr lang="en-US" altLang="zh-TW" dirty="0" smtClean="0"/>
                        <a:t>(DRAM)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7965R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PXI-E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14720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640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8784Kb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512MB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7962R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PXI-E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8160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288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4752Kb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512MB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7961R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PXI-E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8160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288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4752Kb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7954R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PXI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17280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4608Kb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128MB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7953R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PXI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12960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3456Kb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128MB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7952R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PXI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7200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1728Kb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128MB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7951R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PXI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4800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1152Kb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http://zone.ni.com/cms/images/devzone/tut/flexriointr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480720" cy="523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38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NI 5752">
            <a:hlinkClick r:id="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377" y="1340768"/>
            <a:ext cx="3853099" cy="281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430193" y="4365104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 smtClean="0"/>
              <a:t>NI-5752  32 Analog In Channels</a:t>
            </a:r>
          </a:p>
          <a:p>
            <a:r>
              <a:rPr lang="en-US" altLang="zh-TW" sz="1200" dirty="0" smtClean="0"/>
              <a:t>50 MS/s </a:t>
            </a:r>
            <a:r>
              <a:rPr lang="zh-TW" altLang="en-US" sz="1200" dirty="0"/>
              <a:t> </a:t>
            </a:r>
            <a:r>
              <a:rPr lang="en-US" altLang="zh-TW" sz="1200" dirty="0" smtClean="0"/>
              <a:t>Sampling Rate</a:t>
            </a:r>
            <a:endParaRPr lang="en-US" altLang="zh-TW" sz="1200" dirty="0"/>
          </a:p>
          <a:p>
            <a:r>
              <a:rPr lang="en-US" altLang="zh-TW" sz="1200" dirty="0" smtClean="0"/>
              <a:t>12 bit Resolution</a:t>
            </a:r>
            <a:r>
              <a:rPr lang="zh-TW" altLang="en-US" sz="1200" dirty="0" smtClean="0"/>
              <a:t> </a:t>
            </a:r>
            <a:endParaRPr lang="zh-TW" altLang="en-US" sz="1200" dirty="0"/>
          </a:p>
        </p:txBody>
      </p:sp>
      <p:pic>
        <p:nvPicPr>
          <p:cNvPr id="4102" name="Picture 6" descr="NI 5751">
            <a:hlinkClick r:id="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32394"/>
            <a:ext cx="3456383" cy="252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>
          <a:xfrm>
            <a:off x="3133009" y="4293096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 smtClean="0"/>
              <a:t>NI-5751  16A I,  8D I/O</a:t>
            </a:r>
          </a:p>
          <a:p>
            <a:r>
              <a:rPr lang="en-US" altLang="zh-TW" sz="1200" dirty="0" smtClean="0"/>
              <a:t>50 MS/s </a:t>
            </a:r>
            <a:r>
              <a:rPr lang="zh-TW" altLang="en-US" sz="1200" dirty="0"/>
              <a:t> </a:t>
            </a:r>
            <a:r>
              <a:rPr lang="en-US" altLang="zh-TW" sz="1200" dirty="0" smtClean="0"/>
              <a:t>Sampling Rate</a:t>
            </a:r>
            <a:endParaRPr lang="en-US" altLang="zh-TW" sz="1200" dirty="0"/>
          </a:p>
          <a:p>
            <a:r>
              <a:rPr lang="en-US" altLang="zh-TW" sz="1200" dirty="0" smtClean="0"/>
              <a:t>14 bit Resolution</a:t>
            </a:r>
            <a:r>
              <a:rPr lang="zh-TW" altLang="en-US" sz="1200" dirty="0" smtClean="0"/>
              <a:t> </a:t>
            </a:r>
            <a:endParaRPr lang="zh-TW" altLang="en-US" sz="1200" dirty="0"/>
          </a:p>
        </p:txBody>
      </p:sp>
      <p:pic>
        <p:nvPicPr>
          <p:cNvPr id="4104" name="Picture 8" descr="NI 5761">
            <a:hlinkClick r:id="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51022"/>
            <a:ext cx="3312368" cy="2418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/>
        </p:nvSpPr>
        <p:spPr>
          <a:xfrm>
            <a:off x="5796136" y="4365103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 smtClean="0"/>
              <a:t>NI-5761  4A I,  8D I/O</a:t>
            </a:r>
          </a:p>
          <a:p>
            <a:r>
              <a:rPr lang="en-US" altLang="zh-TW" sz="1200" dirty="0" smtClean="0"/>
              <a:t>250 MS/s </a:t>
            </a:r>
            <a:r>
              <a:rPr lang="zh-TW" altLang="en-US" sz="1200" dirty="0"/>
              <a:t> </a:t>
            </a:r>
            <a:r>
              <a:rPr lang="en-US" altLang="zh-TW" sz="1200" dirty="0" smtClean="0"/>
              <a:t>Sampling Rate</a:t>
            </a:r>
            <a:endParaRPr lang="en-US" altLang="zh-TW" sz="1200" dirty="0"/>
          </a:p>
          <a:p>
            <a:r>
              <a:rPr lang="en-US" altLang="zh-TW" sz="1200" dirty="0" smtClean="0"/>
              <a:t>14 bit Resolution</a:t>
            </a:r>
            <a:r>
              <a:rPr lang="zh-TW" altLang="en-US" sz="1200" dirty="0" smtClean="0"/>
              <a:t> 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9911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FPGA in DAQ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1. Online PSD </a:t>
            </a:r>
          </a:p>
          <a:p>
            <a:endParaRPr lang="en-US" altLang="zh-TW" dirty="0"/>
          </a:p>
          <a:p>
            <a:r>
              <a:rPr lang="en-US" altLang="zh-TW" dirty="0" smtClean="0"/>
              <a:t>2. Replacing </a:t>
            </a:r>
            <a:r>
              <a:rPr lang="en-US" altLang="zh-TW" dirty="0" err="1" smtClean="0"/>
              <a:t>mutli</a:t>
            </a:r>
            <a:r>
              <a:rPr lang="en-US" altLang="zh-TW" dirty="0" smtClean="0"/>
              <a:t> devices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15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OnLine</a:t>
            </a:r>
            <a:r>
              <a:rPr lang="en-US" altLang="zh-TW" dirty="0" smtClean="0"/>
              <a:t> PSD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Shrinking HDDs required</a:t>
            </a:r>
          </a:p>
          <a:p>
            <a:pPr marL="0" indent="0">
              <a:buNone/>
            </a:pPr>
            <a:r>
              <a:rPr lang="en-US" altLang="zh-TW" sz="2800" dirty="0" smtClean="0"/>
              <a:t>=&gt; 30~50Hz data taking Rate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 smtClean="0"/>
              <a:t>=&gt; 250~450GB/day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Increasing data efficiency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Faster than software online PSD</a:t>
            </a:r>
          </a:p>
          <a:p>
            <a:pPr marL="0" indent="0">
              <a:buNone/>
            </a:pPr>
            <a:r>
              <a:rPr lang="en-US" altLang="zh-TW" sz="2800" dirty="0" smtClean="0"/>
              <a:t>=&gt; Purely Hardware operation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196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299</Words>
  <Application>Microsoft Office PowerPoint</Application>
  <PresentationFormat>如螢幕大小 (4:3)</PresentationFormat>
  <Paragraphs>146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FPGA Application on DAQ</vt:lpstr>
      <vt:lpstr>Outline</vt:lpstr>
      <vt:lpstr>FPGA</vt:lpstr>
      <vt:lpstr>PowerPoint 簡報</vt:lpstr>
      <vt:lpstr>PowerPoint 簡報</vt:lpstr>
      <vt:lpstr>NI FPGA Products</vt:lpstr>
      <vt:lpstr>PowerPoint 簡報</vt:lpstr>
      <vt:lpstr>FPGA in DAQ</vt:lpstr>
      <vt:lpstr>OnLine PSD</vt:lpstr>
      <vt:lpstr>PowerPoint 簡報</vt:lpstr>
      <vt:lpstr>Replacing multi Devices</vt:lpstr>
      <vt:lpstr>PowerPoint 簡報</vt:lpstr>
      <vt:lpstr>PowerPoint 簡報</vt:lpstr>
      <vt:lpstr>PowerPoint 簡報</vt:lpstr>
      <vt:lpstr>Peer to Peer Communication</vt:lpstr>
      <vt:lpstr>PowerPoint 簡報</vt:lpstr>
      <vt:lpstr>Additional Information : Design Your Own FPGA Adaptors 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FPGA Application on DAQ</dc:title>
  <dc:creator>iio</dc:creator>
  <cp:lastModifiedBy>iio</cp:lastModifiedBy>
  <cp:revision>37</cp:revision>
  <dcterms:created xsi:type="dcterms:W3CDTF">2011-05-20T05:22:49Z</dcterms:created>
  <dcterms:modified xsi:type="dcterms:W3CDTF">2011-05-23T04:20:01Z</dcterms:modified>
</cp:coreProperties>
</file>