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6" autoAdjust="0"/>
    <p:restoredTop sz="45018" autoAdjust="0"/>
  </p:normalViewPr>
  <p:slideViewPr>
    <p:cSldViewPr>
      <p:cViewPr varScale="1">
        <p:scale>
          <a:sx n="111" d="100"/>
          <a:sy n="111" d="100"/>
        </p:scale>
        <p:origin x="117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33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97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6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74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4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94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5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42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1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97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41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1792-7835-4DE2-AA90-72458B1F292D}" type="datetimeFigureOut">
              <a:rPr lang="zh-TW" altLang="en-US" smtClean="0"/>
              <a:pPr/>
              <a:t>2016/8/10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BFAA-82A0-40C0-9C2A-5621F39CE3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0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fastech.co.kr/bbs/eng/product.php?mode=view1&amp;uid=1" TargetMode="External"/><Relationship Id="rId7" Type="http://schemas.openxmlformats.org/officeDocument/2006/relationships/image" Target="../media/image2.png"/><Relationship Id="rId2" Type="http://schemas.openxmlformats.org/officeDocument/2006/relationships/hyperlink" Target="Manual_Ezi-Servo-st_EN_from_Fastech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EziServoMotor_ArcusController_Connection.pdf" TargetMode="External"/><Relationship Id="rId5" Type="http://schemas.openxmlformats.org/officeDocument/2006/relationships/hyperlink" Target="Arcus_Ace-Sxe_Manual_rev_1.22.pdf" TargetMode="External"/><Relationship Id="rId4" Type="http://schemas.openxmlformats.org/officeDocument/2006/relationships/hyperlink" Target="http://www.arcus-technology.com/products/single-axis-motion-controller/1-axis-usb-controll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1350" y="401450"/>
            <a:ext cx="6858000" cy="733733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A-1-2 </a:t>
            </a:r>
            <a:r>
              <a:rPr lang="zh-TW" altLang="en-US" sz="4000" dirty="0" smtClean="0"/>
              <a:t>馬</a:t>
            </a:r>
            <a:r>
              <a:rPr lang="zh-TW" altLang="en-US" sz="4000" dirty="0"/>
              <a:t>達硬體接線說明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62971" y="1628800"/>
            <a:ext cx="2935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馬</a:t>
            </a:r>
            <a:r>
              <a:rPr lang="zh-TW" altLang="en-US" sz="2400" dirty="0" smtClean="0"/>
              <a:t>達硬體接線說明</a:t>
            </a:r>
            <a:endParaRPr lang="en-US" altLang="zh-TW" sz="2400" dirty="0" smtClean="0"/>
          </a:p>
          <a:p>
            <a:endParaRPr lang="en-US" altLang="zh-TW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380312" y="1124744"/>
            <a:ext cx="12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2016.8</a:t>
            </a:r>
            <a:r>
              <a:rPr lang="zh-TW" altLang="en-US" dirty="0" smtClean="0"/>
              <a:t> </a:t>
            </a:r>
            <a:r>
              <a:rPr lang="en-US" altLang="zh-TW" dirty="0" smtClean="0"/>
              <a:t>Ray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587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67545" y="620688"/>
            <a:ext cx="8496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1400" dirty="0"/>
              <a:t>SS3</a:t>
            </a:r>
            <a:r>
              <a:rPr lang="zh-TW" altLang="en-US" sz="1400" dirty="0"/>
              <a:t>系統使用的馬達，包含兩個部分，其一是伺服馬達本身與其驅動器</a:t>
            </a:r>
            <a:r>
              <a:rPr lang="en-US" altLang="zh-TW" sz="1400" dirty="0"/>
              <a:t>(driver)</a:t>
            </a:r>
            <a:r>
              <a:rPr lang="zh-TW" altLang="en-US" sz="1400" dirty="0" smtClean="0"/>
              <a:t>，第二</a:t>
            </a:r>
            <a:r>
              <a:rPr lang="zh-TW" altLang="en-US" sz="1400" dirty="0"/>
              <a:t>個是控制驅動器的控制器</a:t>
            </a:r>
            <a:r>
              <a:rPr lang="en-US" altLang="zh-TW" sz="1400" dirty="0"/>
              <a:t>(controller)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400" dirty="0"/>
              <a:t>伺服馬達本身與其驅動器的型號是</a:t>
            </a:r>
            <a:r>
              <a:rPr lang="en-US" altLang="zh-TW" sz="1400" dirty="0"/>
              <a:t>Fastech</a:t>
            </a:r>
            <a:r>
              <a:rPr lang="zh-TW" altLang="en-US" sz="1400" dirty="0"/>
              <a:t>公司生產的</a:t>
            </a:r>
            <a:r>
              <a:rPr lang="en-US" altLang="zh-TW" sz="1400" b="1" dirty="0" err="1"/>
              <a:t>Ezi</a:t>
            </a:r>
            <a:r>
              <a:rPr lang="en-US" altLang="zh-TW" sz="1400" b="1" dirty="0"/>
              <a:t>-Servo 60L </a:t>
            </a:r>
            <a:r>
              <a:rPr lang="en-US" altLang="zh-TW" sz="1400" b="1" dirty="0" smtClean="0"/>
              <a:t>A</a:t>
            </a:r>
            <a:r>
              <a:rPr lang="zh-TW" altLang="en-US" sz="1400" dirty="0" smtClean="0"/>
              <a:t>，但其他</a:t>
            </a:r>
            <a:r>
              <a:rPr lang="en-US" altLang="zh-TW" sz="1400" dirty="0" err="1" smtClean="0"/>
              <a:t>Ezi</a:t>
            </a:r>
            <a:r>
              <a:rPr lang="en-US" altLang="zh-TW" sz="1400" dirty="0" smtClean="0"/>
              <a:t>-Servo</a:t>
            </a:r>
            <a:r>
              <a:rPr lang="zh-TW" altLang="en-US" sz="1400" dirty="0" smtClean="0"/>
              <a:t>型號的操作完全相同。包含馬達本身</a:t>
            </a:r>
            <a:r>
              <a:rPr lang="zh-TW" altLang="en-US" sz="1400" dirty="0"/>
              <a:t>，與馬達的</a:t>
            </a:r>
            <a:r>
              <a:rPr lang="zh-TW" altLang="en-US" sz="1400" dirty="0" smtClean="0"/>
              <a:t>驅動器（如</a:t>
            </a:r>
            <a:r>
              <a:rPr lang="zh-TW" altLang="en-US" sz="1400" dirty="0"/>
              <a:t>左</a:t>
            </a:r>
            <a:r>
              <a:rPr lang="zh-TW" altLang="en-US" sz="1400" dirty="0" smtClean="0"/>
              <a:t>圖，此圖亦可在</a:t>
            </a:r>
            <a:r>
              <a:rPr lang="en-US" altLang="zh-TW" sz="1400" dirty="0" smtClean="0"/>
              <a:t>Lab</a:t>
            </a:r>
            <a:r>
              <a:rPr lang="zh-TW" altLang="en-US" sz="1400" dirty="0" smtClean="0"/>
              <a:t> </a:t>
            </a:r>
            <a:r>
              <a:rPr lang="en-US" altLang="zh-TW" sz="1400" dirty="0" err="1" smtClean="0"/>
              <a:t>Dokuwiki</a:t>
            </a:r>
            <a:r>
              <a:rPr lang="zh-TW" altLang="en-US" sz="1400" dirty="0" smtClean="0"/>
              <a:t>上找到）</a:t>
            </a:r>
            <a:r>
              <a:rPr lang="zh-TW" altLang="en-US" sz="1400" dirty="0"/>
              <a:t>，兩者</a:t>
            </a:r>
            <a:r>
              <a:rPr lang="zh-TW" altLang="en-US" sz="1400" dirty="0" smtClean="0"/>
              <a:t>之間的接線屬於傻瓜接線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照著</a:t>
            </a:r>
            <a:r>
              <a:rPr lang="zh-TW" altLang="en-US" sz="1400" dirty="0">
                <a:hlinkClick r:id="rId2" action="ppaction://hlinkfile"/>
              </a:rPr>
              <a:t>使用手冊</a:t>
            </a:r>
            <a:r>
              <a:rPr lang="zh-TW" altLang="en-US" sz="1400" dirty="0"/>
              <a:t>上的</a:t>
            </a:r>
            <a:r>
              <a:rPr lang="zh-TW" altLang="en-US" sz="1400" dirty="0" smtClean="0"/>
              <a:t>說明</a:t>
            </a:r>
            <a:r>
              <a:rPr lang="en-US" altLang="zh-TW" sz="1400" dirty="0" smtClean="0"/>
              <a:t>p.26-27 </a:t>
            </a:r>
            <a:r>
              <a:rPr lang="en-US" altLang="zh-TW" sz="1400" dirty="0"/>
              <a:t>2-Encoder extension cable</a:t>
            </a:r>
            <a:r>
              <a:rPr lang="zh-TW" altLang="en-US" sz="1400" dirty="0" smtClean="0"/>
              <a:t>及</a:t>
            </a:r>
            <a:r>
              <a:rPr lang="en-US" altLang="zh-TW" sz="1400" dirty="0" smtClean="0"/>
              <a:t>3-Motor </a:t>
            </a:r>
            <a:r>
              <a:rPr lang="en-US" altLang="zh-TW" sz="1400" dirty="0"/>
              <a:t>extension cable</a:t>
            </a:r>
            <a:r>
              <a:rPr lang="zh-TW" altLang="en-US" sz="1400" dirty="0"/>
              <a:t>接線， </a:t>
            </a:r>
            <a:r>
              <a:rPr lang="zh-TW" altLang="en-US" sz="1400" dirty="0" smtClean="0"/>
              <a:t>把</a:t>
            </a:r>
            <a:r>
              <a:rPr lang="zh-TW" altLang="en-US" sz="1400" dirty="0"/>
              <a:t>這兩條插上就好</a:t>
            </a:r>
            <a:r>
              <a:rPr lang="zh-TW" altLang="en-US" sz="1400" dirty="0" smtClean="0"/>
              <a:t>了，這</a:t>
            </a:r>
            <a:r>
              <a:rPr lang="zh-TW" altLang="en-US" sz="1400" dirty="0"/>
              <a:t>份文件在</a:t>
            </a:r>
            <a:r>
              <a:rPr lang="en-US" altLang="zh-TW" sz="1400" dirty="0">
                <a:hlinkClick r:id="rId3"/>
              </a:rPr>
              <a:t>Fastech</a:t>
            </a:r>
            <a:r>
              <a:rPr lang="zh-TW" altLang="en-US" sz="1400" dirty="0">
                <a:hlinkClick r:id="rId3"/>
              </a:rPr>
              <a:t>的網站</a:t>
            </a:r>
            <a:r>
              <a:rPr lang="zh-TW" altLang="en-US" sz="1400" dirty="0"/>
              <a:t>可以找到</a:t>
            </a:r>
            <a:r>
              <a:rPr lang="en-US" altLang="zh-TW" sz="1400" dirty="0" smtClean="0"/>
              <a:t>)</a:t>
            </a:r>
            <a:r>
              <a:rPr lang="zh-TW" altLang="en-US" sz="1400" dirty="0"/>
              <a:t>，除此之外，使用者只需要自行額外連接一個</a:t>
            </a:r>
            <a:r>
              <a:rPr lang="en-US" altLang="zh-TW" sz="1400" dirty="0"/>
              <a:t>2-pin</a:t>
            </a:r>
            <a:r>
              <a:rPr lang="zh-TW" altLang="en-US" sz="1400" dirty="0"/>
              <a:t>的電源</a:t>
            </a:r>
            <a:r>
              <a:rPr lang="zh-TW" altLang="en-US" sz="1400" dirty="0" smtClean="0"/>
              <a:t>供應器</a:t>
            </a:r>
            <a:r>
              <a:rPr lang="en-US" altLang="zh-TW" sz="1400" dirty="0"/>
              <a:t>(</a:t>
            </a:r>
            <a:r>
              <a:rPr lang="zh-TW" altLang="en-US" sz="1400" dirty="0"/>
              <a:t>使用手冊</a:t>
            </a:r>
            <a:r>
              <a:rPr lang="en-US" altLang="zh-TW" sz="1400" dirty="0"/>
              <a:t>p.26-27</a:t>
            </a:r>
            <a:r>
              <a:rPr lang="zh-TW" altLang="en-US" sz="1400" dirty="0"/>
              <a:t>中的</a:t>
            </a:r>
            <a:r>
              <a:rPr lang="en-US" altLang="zh-TW" sz="1400" dirty="0"/>
              <a:t>4-Power cable)</a:t>
            </a:r>
            <a:r>
              <a:rPr lang="zh-TW" altLang="en-US" sz="1400" dirty="0"/>
              <a:t>，供應的電壓與電流大小隨著馬達的型號而異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400" dirty="0" smtClean="0"/>
              <a:t>控制器</a:t>
            </a:r>
            <a:r>
              <a:rPr lang="zh-TW" altLang="en-US" sz="1400" dirty="0"/>
              <a:t>的部分，控制器是</a:t>
            </a:r>
            <a:r>
              <a:rPr lang="en-US" altLang="zh-TW" sz="1400" dirty="0"/>
              <a:t>Arcus</a:t>
            </a:r>
            <a:r>
              <a:rPr lang="zh-TW" altLang="en-US" sz="1400" dirty="0"/>
              <a:t>公司的</a:t>
            </a:r>
            <a:r>
              <a:rPr lang="en-US" altLang="zh-TW" sz="1400" dirty="0">
                <a:hlinkClick r:id="rId4"/>
              </a:rPr>
              <a:t>ACE-SXE USB Controller</a:t>
            </a:r>
            <a:r>
              <a:rPr lang="zh-TW" altLang="en-US" sz="1400" dirty="0"/>
              <a:t>，這是</a:t>
            </a:r>
            <a:r>
              <a:rPr lang="zh-TW" altLang="en-US" sz="1400" dirty="0" smtClean="0"/>
              <a:t>一個用來</a:t>
            </a:r>
            <a:r>
              <a:rPr lang="zh-TW" altLang="en-US" sz="1400" dirty="0"/>
              <a:t>命令驅動器的裝置</a:t>
            </a:r>
            <a:r>
              <a:rPr lang="zh-TW" altLang="en-US" sz="1400" dirty="0" smtClean="0"/>
              <a:t>，</a:t>
            </a:r>
            <a:r>
              <a:rPr lang="en-US" altLang="zh-TW" sz="1400" dirty="0" smtClean="0"/>
              <a:t>SS3</a:t>
            </a:r>
            <a:r>
              <a:rPr lang="zh-TW" altLang="en-US" sz="1400" dirty="0" smtClean="0"/>
              <a:t>中是使用電腦</a:t>
            </a:r>
            <a:r>
              <a:rPr lang="zh-TW" altLang="en-US" sz="1400" dirty="0"/>
              <a:t>透過</a:t>
            </a:r>
            <a:r>
              <a:rPr lang="en-US" altLang="zh-TW" sz="1400" dirty="0"/>
              <a:t>USB</a:t>
            </a:r>
            <a:r>
              <a:rPr lang="zh-TW" altLang="en-US" sz="1400" dirty="0" smtClean="0"/>
              <a:t>命令控制</a:t>
            </a:r>
            <a:r>
              <a:rPr lang="zh-TW" altLang="en-US" sz="1400" dirty="0"/>
              <a:t>器</a:t>
            </a:r>
            <a:r>
              <a:rPr lang="zh-TW" altLang="en-US" sz="1400" dirty="0" smtClean="0"/>
              <a:t>。</a:t>
            </a:r>
            <a:r>
              <a:rPr lang="zh-TW" altLang="en-US" sz="1400" dirty="0"/>
              <a:t>本</a:t>
            </a:r>
            <a:r>
              <a:rPr lang="zh-TW" altLang="en-US" sz="1400" dirty="0" smtClean="0"/>
              <a:t>實驗</a:t>
            </a:r>
            <a:r>
              <a:rPr lang="zh-TW" altLang="en-US" sz="1400" dirty="0"/>
              <a:t>中使用到的馬達控制指令並不多，其詳細操作方式可參考</a:t>
            </a:r>
            <a:r>
              <a:rPr lang="en-US" altLang="zh-TW" sz="1400" dirty="0">
                <a:hlinkClick r:id="rId5" action="ppaction://hlinkfile"/>
              </a:rPr>
              <a:t>Arcus Tech</a:t>
            </a:r>
            <a:r>
              <a:rPr lang="zh-TW" altLang="en-US" sz="1400" dirty="0">
                <a:hlinkClick r:id="rId5" action="ppaction://hlinkfile"/>
              </a:rPr>
              <a:t>的使用手冊</a:t>
            </a:r>
            <a:r>
              <a:rPr lang="zh-TW" altLang="en-US" sz="1400" dirty="0"/>
              <a:t>，</a:t>
            </a:r>
            <a:r>
              <a:rPr lang="zh-TW" altLang="en-US" sz="1400" dirty="0" smtClean="0"/>
              <a:t>該手冊</a:t>
            </a:r>
            <a:r>
              <a:rPr lang="zh-TW" altLang="en-US" sz="1400" dirty="0"/>
              <a:t>也可以在網站上找到。控制器與驅動器的連接</a:t>
            </a:r>
            <a:r>
              <a:rPr lang="zh-TW" altLang="en-US" sz="1400" dirty="0" smtClean="0"/>
              <a:t>，的</a:t>
            </a:r>
            <a:r>
              <a:rPr lang="zh-TW" altLang="en-US" sz="1400" dirty="0"/>
              <a:t>方法是</a:t>
            </a:r>
            <a:r>
              <a:rPr lang="zh-TW" altLang="en-US" sz="1400" dirty="0">
                <a:solidFill>
                  <a:srgbClr val="FF0000"/>
                </a:solidFill>
              </a:rPr>
              <a:t>將驅動器的</a:t>
            </a:r>
            <a:r>
              <a:rPr lang="zh-TW" altLang="en-US" sz="1400" dirty="0" smtClean="0">
                <a:solidFill>
                  <a:srgbClr val="FF0000"/>
                </a:solidFill>
              </a:rPr>
              <a:t>控制線</a:t>
            </a:r>
            <a:r>
              <a:rPr lang="zh-TW" altLang="en-US" sz="1400" dirty="0">
                <a:solidFill>
                  <a:srgbClr val="FF0000"/>
                </a:solidFill>
              </a:rPr>
              <a:t>接到一個端子台，再將控制器與端子台</a:t>
            </a:r>
            <a:r>
              <a:rPr lang="zh-TW" altLang="en-US" sz="1400" dirty="0" smtClean="0">
                <a:solidFill>
                  <a:srgbClr val="FF0000"/>
                </a:solidFill>
              </a:rPr>
              <a:t>連接</a:t>
            </a:r>
            <a:r>
              <a:rPr lang="en-US" altLang="zh-TW" sz="1400" dirty="0" smtClean="0">
                <a:solidFill>
                  <a:srgbClr val="FF0000"/>
                </a:solidFill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</a:rPr>
              <a:t>見下圖右</a:t>
            </a:r>
            <a:r>
              <a:rPr lang="en-US" altLang="zh-TW" sz="1400" dirty="0" smtClean="0">
                <a:solidFill>
                  <a:srgbClr val="FF0000"/>
                </a:solidFill>
              </a:rPr>
              <a:t>)</a:t>
            </a:r>
            <a:r>
              <a:rPr lang="zh-TW" altLang="en-US" sz="1400" dirty="0" smtClean="0">
                <a:solidFill>
                  <a:srgbClr val="FF0000"/>
                </a:solidFill>
              </a:rPr>
              <a:t>。</a:t>
            </a:r>
            <a:r>
              <a:rPr lang="zh-TW" altLang="en-US" sz="1400" dirty="0" smtClean="0"/>
              <a:t>控制器與驅動器之間腳位</a:t>
            </a:r>
            <a:r>
              <a:rPr lang="zh-TW" altLang="en-US" sz="1400" dirty="0"/>
              <a:t>可</a:t>
            </a:r>
            <a:r>
              <a:rPr lang="zh-TW" altLang="en-US" sz="1400" dirty="0" smtClean="0"/>
              <a:t>參考驅動器與控制器的使用</a:t>
            </a:r>
            <a:r>
              <a:rPr lang="zh-TW" altLang="en-US" sz="1400" dirty="0"/>
              <a:t>手冊，</a:t>
            </a:r>
            <a:r>
              <a:rPr lang="zh-TW" altLang="en-US" sz="1400" dirty="0" smtClean="0"/>
              <a:t>或是一</a:t>
            </a:r>
            <a:r>
              <a:rPr lang="zh-TW" altLang="en-US" sz="1400" dirty="0"/>
              <a:t>份從兩個使用手冊上節取下來</a:t>
            </a:r>
            <a:r>
              <a:rPr lang="zh-TW" altLang="en-US" sz="1400" dirty="0" smtClean="0"/>
              <a:t>，</a:t>
            </a:r>
            <a:r>
              <a:rPr lang="zh-TW" altLang="en-US" sz="1400" dirty="0" smtClean="0">
                <a:hlinkClick r:id="rId6" action="ppaction://hlinkfile"/>
              </a:rPr>
              <a:t>懶人版的簡易</a:t>
            </a:r>
            <a:r>
              <a:rPr lang="zh-TW" altLang="en-US" sz="1400" dirty="0">
                <a:hlinkClick r:id="rId6" action="ppaction://hlinkfile"/>
              </a:rPr>
              <a:t>的</a:t>
            </a:r>
            <a:r>
              <a:rPr lang="zh-TW" altLang="en-US" sz="1400" dirty="0" smtClean="0">
                <a:hlinkClick r:id="rId6" action="ppaction://hlinkfile"/>
              </a:rPr>
              <a:t>文件</a:t>
            </a:r>
            <a:r>
              <a:rPr lang="en-US" altLang="zh-TW" sz="1400" dirty="0" smtClean="0"/>
              <a:t>(</a:t>
            </a:r>
            <a:r>
              <a:rPr lang="en-US" altLang="zh-TW" sz="1400" dirty="0"/>
              <a:t>Albert</a:t>
            </a:r>
            <a:r>
              <a:rPr lang="zh-TW" altLang="en-US" sz="1400" dirty="0"/>
              <a:t>提供</a:t>
            </a:r>
            <a:r>
              <a:rPr lang="en-US" altLang="zh-TW" sz="1400" dirty="0"/>
              <a:t>)</a:t>
            </a:r>
            <a:r>
              <a:rPr lang="zh-TW" altLang="en-US" sz="1400" dirty="0" smtClean="0"/>
              <a:t>。</a:t>
            </a:r>
            <a:endParaRPr lang="zh-TW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1" y="11168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馬</a:t>
            </a:r>
            <a:r>
              <a:rPr lang="zh-TW" altLang="en-US" sz="2400" b="1" dirty="0">
                <a:solidFill>
                  <a:srgbClr val="FF0000"/>
                </a:solidFill>
              </a:rPr>
              <a:t>達硬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體接</a:t>
            </a:r>
            <a:r>
              <a:rPr lang="zh-TW" altLang="en-US" sz="2400" b="1" dirty="0">
                <a:solidFill>
                  <a:srgbClr val="FF0000"/>
                </a:solidFill>
              </a:rPr>
              <a:t>線說明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21431" y="-38099"/>
            <a:ext cx="8278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Appendix_Motor_Hardware_Connection_Ray20160810c.pptx  </a:t>
            </a:r>
            <a:r>
              <a:rPr lang="en-US" altLang="zh-TW" sz="1400" i="1" dirty="0">
                <a:solidFill>
                  <a:schemeClr val="accent6">
                    <a:lumMod val="75000"/>
                  </a:schemeClr>
                </a:solidFill>
              </a:rPr>
              <a:t>(Ray2016_MasterThesis_OnlineSupplement)</a:t>
            </a:r>
            <a:endParaRPr lang="zh-TW" alt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r="-1"/>
          <a:stretch/>
        </p:blipFill>
        <p:spPr bwMode="auto">
          <a:xfrm>
            <a:off x="827584" y="3789040"/>
            <a:ext cx="378571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Web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5"/>
          <a:stretch/>
        </p:blipFill>
        <p:spPr bwMode="auto">
          <a:xfrm>
            <a:off x="4932040" y="3789040"/>
            <a:ext cx="35524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88234" y="6536377"/>
            <a:ext cx="8525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類似資訊</a:t>
            </a:r>
            <a:r>
              <a:rPr lang="zh-TW" altLang="en-US"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也可見於</a:t>
            </a:r>
            <a:r>
              <a:rPr lang="en-US" altLang="zh-TW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Lab</a:t>
            </a:r>
            <a:r>
              <a:rPr lang="zh-TW" altLang="en-US"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Doku</a:t>
            </a:r>
            <a:r>
              <a:rPr lang="en-US" altLang="zh-TW"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wiki: http://192.168.2.18/dokuwiki/doku.php?id=tutorial:motor:smmc</a:t>
            </a:r>
            <a:endParaRPr lang="zh-TW" altLang="en-US" sz="1200" b="1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H="1">
            <a:off x="5148064" y="4653136"/>
            <a:ext cx="1728192" cy="15121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779912" y="4869040"/>
            <a:ext cx="833385" cy="12962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131840" y="6165304"/>
            <a:ext cx="345638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連結驅動器與控制器，將此兩端接上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84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 cstate="print"/>
          <a:stretch>
            <a:fillRect l="-344" t="-741" r="-2684" b="-1481"/>
          </a:stretch>
        </a:blipFill>
      </a:spPr>
      <a:bodyPr/>
      <a:lstStyle>
        <a:defPPr>
          <a:defRPr dirty="0">
            <a:noFill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509</Words>
  <Application>Microsoft Office PowerPoint</Application>
  <PresentationFormat>Overhead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Wingdings</vt:lpstr>
      <vt:lpstr>Office 佈景主題</vt:lpstr>
      <vt:lpstr>A-1-2 馬達硬體接線說明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JC Tsai2012Jul</dc:creator>
  <cp:lastModifiedBy>JC Tsai2012Jul</cp:lastModifiedBy>
  <cp:revision>270</cp:revision>
  <dcterms:created xsi:type="dcterms:W3CDTF">2015-11-12T06:29:54Z</dcterms:created>
  <dcterms:modified xsi:type="dcterms:W3CDTF">2016-08-10T04:11:09Z</dcterms:modified>
</cp:coreProperties>
</file>