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7" r:id="rId3"/>
    <p:sldId id="281" r:id="rId4"/>
  </p:sldIdLst>
  <p:sldSz cx="9144000" cy="6858000" type="overhead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46" autoAdjust="0"/>
    <p:restoredTop sz="45018" autoAdjust="0"/>
  </p:normalViewPr>
  <p:slideViewPr>
    <p:cSldViewPr>
      <p:cViewPr varScale="1">
        <p:scale>
          <a:sx n="111" d="100"/>
          <a:sy n="111" d="100"/>
        </p:scale>
        <p:origin x="1176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733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0972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761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2747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941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2942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7530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6422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5145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6972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741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301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i.com/product-documentation/2835/en/" TargetMode="External"/><Relationship Id="rId3" Type="http://schemas.openxmlformats.org/officeDocument/2006/relationships/hyperlink" Target="NIDAQ6229spec.pdf" TargetMode="External"/><Relationship Id="rId7" Type="http://schemas.openxmlformats.org/officeDocument/2006/relationships/hyperlink" Target="http://www.ni.com/tutorial/3116/en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alHwllqoLj4" TargetMode="External"/><Relationship Id="rId5" Type="http://schemas.openxmlformats.org/officeDocument/2006/relationships/hyperlink" Target="http://www.ni.com/webcast/2926/en/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://sine.ni.com/nips/cds/view/p/lang/zht/nid/203482" TargetMode="Externa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71350" y="401450"/>
            <a:ext cx="6858000" cy="733733"/>
          </a:xfrm>
        </p:spPr>
        <p:txBody>
          <a:bodyPr>
            <a:normAutofit fontScale="90000"/>
          </a:bodyPr>
          <a:lstStyle/>
          <a:p>
            <a:r>
              <a:rPr lang="en-US" altLang="zh-TW" sz="4000" dirty="0" smtClean="0"/>
              <a:t>A-1-1 </a:t>
            </a:r>
            <a:r>
              <a:rPr lang="en-US" altLang="zh-TW" dirty="0" smtClean="0"/>
              <a:t>DAQ</a:t>
            </a:r>
            <a:r>
              <a:rPr lang="zh-TW" altLang="zh-TW" dirty="0"/>
              <a:t>訊號讀取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562971" y="1889230"/>
            <a:ext cx="460414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SS3</a:t>
            </a:r>
            <a:r>
              <a:rPr lang="zh-TW" altLang="en-US" sz="2400" dirty="0" smtClean="0"/>
              <a:t>的力訊號量測硬體線路說明</a:t>
            </a:r>
            <a:endParaRPr lang="en-US" altLang="zh-TW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NI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USB-6229</a:t>
            </a:r>
            <a:r>
              <a:rPr lang="zh-TW" altLang="en-US" sz="2400" dirty="0" smtClean="0"/>
              <a:t> 概要</a:t>
            </a:r>
            <a:endParaRPr lang="en-US" altLang="zh-TW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7308304" y="1222227"/>
            <a:ext cx="133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2016.08</a:t>
            </a:r>
            <a:r>
              <a:rPr lang="zh-TW" altLang="en-US" dirty="0" smtClean="0"/>
              <a:t> </a:t>
            </a:r>
            <a:r>
              <a:rPr lang="en-US" altLang="zh-TW" dirty="0" smtClean="0"/>
              <a:t>Ray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4297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67544" y="782116"/>
            <a:ext cx="841131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/>
              <a:t>SS3</a:t>
            </a:r>
            <a:r>
              <a:rPr lang="zh-TW" altLang="en-US" dirty="0" smtClean="0"/>
              <a:t>力訊號量測，包含側邊</a:t>
            </a:r>
            <a:r>
              <a:rPr lang="en-US" altLang="zh-TW" dirty="0" smtClean="0"/>
              <a:t>3</a:t>
            </a:r>
            <a:r>
              <a:rPr lang="zh-TW" altLang="en-US" dirty="0" smtClean="0"/>
              <a:t>個一字型</a:t>
            </a:r>
            <a:r>
              <a:rPr lang="en-US" altLang="zh-TW" dirty="0" smtClean="0"/>
              <a:t>(1-3</a:t>
            </a:r>
            <a:r>
              <a:rPr lang="zh-TW" altLang="en-US" dirty="0" smtClean="0"/>
              <a:t>號</a:t>
            </a:r>
            <a:r>
              <a:rPr lang="en-US" altLang="zh-TW" dirty="0" smtClean="0"/>
              <a:t>sensors)</a:t>
            </a:r>
            <a:r>
              <a:rPr lang="zh-TW" altLang="en-US" dirty="0" smtClean="0"/>
              <a:t>，與下方</a:t>
            </a:r>
            <a:r>
              <a:rPr lang="en-US" altLang="zh-TW" dirty="0" smtClean="0"/>
              <a:t>3</a:t>
            </a:r>
            <a:r>
              <a:rPr lang="zh-TW" altLang="en-US" dirty="0" smtClean="0"/>
              <a:t>個</a:t>
            </a:r>
            <a:r>
              <a:rPr lang="en-US" altLang="zh-TW" dirty="0" err="1" smtClean="0"/>
              <a:t>Futek</a:t>
            </a:r>
            <a:r>
              <a:rPr lang="zh-TW" altLang="en-US" dirty="0" smtClean="0"/>
              <a:t>的</a:t>
            </a:r>
            <a:r>
              <a:rPr lang="en-US" altLang="zh-TW" dirty="0" smtClean="0"/>
              <a:t>S-Beam</a:t>
            </a:r>
            <a:r>
              <a:rPr lang="zh-TW" altLang="en-US" dirty="0" smtClean="0"/>
              <a:t> </a:t>
            </a:r>
            <a:r>
              <a:rPr lang="en-US" altLang="zh-TW" dirty="0" smtClean="0"/>
              <a:t>(4-6</a:t>
            </a:r>
            <a:r>
              <a:rPr lang="zh-TW" altLang="en-US" dirty="0" smtClean="0"/>
              <a:t>號</a:t>
            </a:r>
            <a:r>
              <a:rPr lang="en-US" altLang="zh-TW" dirty="0" smtClean="0"/>
              <a:t>sensors)</a:t>
            </a:r>
            <a:r>
              <a:rPr lang="zh-TW" altLang="en-US" dirty="0" smtClean="0"/>
              <a:t>。</a:t>
            </a:r>
            <a:r>
              <a:rPr lang="zh-TW" altLang="en-US" dirty="0"/>
              <a:t>這總共</a:t>
            </a:r>
            <a:r>
              <a:rPr lang="en-US" altLang="zh-TW" dirty="0"/>
              <a:t>6</a:t>
            </a:r>
            <a:r>
              <a:rPr lang="zh-TW" altLang="en-US" dirty="0"/>
              <a:t>個</a:t>
            </a:r>
            <a:r>
              <a:rPr lang="en-US" altLang="zh-TW" dirty="0" smtClean="0"/>
              <a:t>sensors</a:t>
            </a:r>
            <a:r>
              <a:rPr lang="zh-TW" altLang="en-US" dirty="0" smtClean="0"/>
              <a:t>，經過惠達科技</a:t>
            </a:r>
            <a:r>
              <a:rPr lang="en-US" altLang="zh-TW" dirty="0"/>
              <a:t>FUTEK</a:t>
            </a:r>
            <a:r>
              <a:rPr lang="zh-TW" altLang="en-US" dirty="0" smtClean="0"/>
              <a:t>的放大器，連結到</a:t>
            </a:r>
            <a:r>
              <a:rPr lang="en-US" altLang="zh-TW" dirty="0" smtClean="0"/>
              <a:t>NI</a:t>
            </a:r>
            <a:r>
              <a:rPr lang="zh-TW" altLang="en-US" dirty="0" smtClean="0"/>
              <a:t> </a:t>
            </a:r>
            <a:r>
              <a:rPr lang="en-US" altLang="zh-TW" dirty="0" smtClean="0"/>
              <a:t>DAQ</a:t>
            </a:r>
            <a:r>
              <a:rPr lang="zh-TW" altLang="en-US" dirty="0" smtClean="0"/>
              <a:t> </a:t>
            </a:r>
            <a:r>
              <a:rPr lang="en-US" altLang="zh-TW" dirty="0" smtClean="0"/>
              <a:t>6229</a:t>
            </a:r>
            <a:r>
              <a:rPr lang="zh-TW" altLang="en-US" dirty="0" smtClean="0"/>
              <a:t>的六個</a:t>
            </a:r>
            <a:r>
              <a:rPr lang="en-US" altLang="zh-TW" dirty="0" smtClean="0"/>
              <a:t>Analog Input</a:t>
            </a:r>
            <a:r>
              <a:rPr lang="zh-TW" altLang="en-US" dirty="0"/>
              <a:t> </a:t>
            </a:r>
            <a:r>
              <a:rPr lang="en-US" altLang="zh-TW" dirty="0" smtClean="0"/>
              <a:t>Channels</a:t>
            </a:r>
            <a:r>
              <a:rPr lang="zh-TW" altLang="en-US" dirty="0" smtClean="0"/>
              <a:t>，電腦則透過</a:t>
            </a:r>
            <a:r>
              <a:rPr lang="en-US" altLang="zh-TW" dirty="0" smtClean="0"/>
              <a:t>DAQ</a:t>
            </a:r>
            <a:r>
              <a:rPr lang="zh-TW" altLang="en-US" dirty="0" smtClean="0"/>
              <a:t>讀取電壓訊號。</a:t>
            </a:r>
            <a:endParaRPr lang="en-US" altLang="zh-TW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/>
              <a:t>1-3</a:t>
            </a:r>
            <a:r>
              <a:rPr lang="zh-TW" altLang="en-US" dirty="0" smtClean="0"/>
              <a:t>號</a:t>
            </a:r>
            <a:r>
              <a:rPr lang="en-US" altLang="zh-TW" dirty="0" smtClean="0"/>
              <a:t>Sensors</a:t>
            </a:r>
            <a:r>
              <a:rPr lang="zh-TW" altLang="en-US" dirty="0" smtClean="0"/>
              <a:t>為</a:t>
            </a:r>
            <a:r>
              <a:rPr lang="en-US" altLang="zh-TW" dirty="0" smtClean="0"/>
              <a:t>1Kg</a:t>
            </a:r>
            <a:r>
              <a:rPr lang="zh-TW" altLang="en-US" dirty="0" smtClean="0"/>
              <a:t>級的一字型，其有效範圍的最大的電壓訊號是</a:t>
            </a:r>
            <a:r>
              <a:rPr lang="en-US" altLang="zh-TW" dirty="0" smtClean="0"/>
              <a:t>±10</a:t>
            </a:r>
            <a:r>
              <a:rPr lang="zh-TW" altLang="en-US" dirty="0" smtClean="0"/>
              <a:t> </a:t>
            </a:r>
            <a:r>
              <a:rPr lang="en-US" altLang="zh-TW" dirty="0" smtClean="0"/>
              <a:t>Volt</a:t>
            </a:r>
            <a:r>
              <a:rPr lang="zh-TW" altLang="en-US" dirty="0" smtClean="0"/>
              <a:t>，也就是增加或減少</a:t>
            </a:r>
            <a:r>
              <a:rPr lang="en-US" altLang="zh-TW" dirty="0" smtClean="0"/>
              <a:t>1Volt</a:t>
            </a:r>
            <a:r>
              <a:rPr lang="zh-TW" altLang="en-US" dirty="0" smtClean="0"/>
              <a:t>，對應到的力是</a:t>
            </a:r>
            <a:r>
              <a:rPr lang="en-US" altLang="zh-TW" dirty="0" smtClean="0"/>
              <a:t>0.1Kgw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/>
          </a:p>
          <a:p>
            <a:r>
              <a:rPr lang="en-US" altLang="zh-TW" dirty="0"/>
              <a:t> </a:t>
            </a:r>
            <a:r>
              <a:rPr lang="en-US" altLang="zh-TW" dirty="0" smtClean="0"/>
              <a:t>    4-6</a:t>
            </a:r>
            <a:r>
              <a:rPr lang="zh-TW" altLang="en-US" dirty="0" smtClean="0"/>
              <a:t>號</a:t>
            </a:r>
            <a:r>
              <a:rPr lang="en-US" altLang="zh-TW" dirty="0" smtClean="0"/>
              <a:t>Sensors</a:t>
            </a:r>
            <a:r>
              <a:rPr lang="zh-TW" altLang="en-US" dirty="0" smtClean="0"/>
              <a:t>為</a:t>
            </a:r>
            <a:r>
              <a:rPr lang="en-US" altLang="zh-TW" dirty="0" smtClean="0"/>
              <a:t>25Kg</a:t>
            </a:r>
            <a:r>
              <a:rPr lang="zh-TW" altLang="en-US" dirty="0"/>
              <a:t>級</a:t>
            </a:r>
            <a:r>
              <a:rPr lang="zh-TW" altLang="en-US" dirty="0" smtClean="0"/>
              <a:t>的</a:t>
            </a:r>
            <a:r>
              <a:rPr lang="en-US" altLang="zh-TW" dirty="0" smtClean="0"/>
              <a:t>S-Beam</a:t>
            </a:r>
            <a:r>
              <a:rPr lang="zh-TW" altLang="en-US" dirty="0" smtClean="0"/>
              <a:t>，有效</a:t>
            </a:r>
            <a:r>
              <a:rPr lang="zh-TW" altLang="en-US" dirty="0"/>
              <a:t>範圍亦</a:t>
            </a:r>
            <a:r>
              <a:rPr lang="zh-TW" altLang="en-US" dirty="0" smtClean="0"/>
              <a:t>是</a:t>
            </a:r>
            <a:r>
              <a:rPr lang="en-US" altLang="zh-TW" dirty="0"/>
              <a:t>±10</a:t>
            </a:r>
            <a:r>
              <a:rPr lang="zh-TW" altLang="en-US" dirty="0"/>
              <a:t> </a:t>
            </a:r>
            <a:r>
              <a:rPr lang="en-US" altLang="zh-TW" dirty="0"/>
              <a:t>Volt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1Volt</a:t>
            </a:r>
            <a:r>
              <a:rPr lang="zh-TW" altLang="en-US" dirty="0" smtClean="0"/>
              <a:t>對應</a:t>
            </a:r>
            <a:r>
              <a:rPr lang="en-US" altLang="zh-TW" dirty="0" smtClean="0"/>
              <a:t>2.5Kgw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/>
              <a:t>Sensors</a:t>
            </a:r>
            <a:r>
              <a:rPr lang="zh-TW" altLang="en-US" dirty="0"/>
              <a:t>的線路已經接制一個電箱，</a:t>
            </a:r>
            <a:r>
              <a:rPr lang="en-US" altLang="zh-TW" b="1" dirty="0"/>
              <a:t>Power Supply</a:t>
            </a:r>
            <a:r>
              <a:rPr lang="zh-TW" altLang="en-US" b="1" dirty="0"/>
              <a:t>提供電箱</a:t>
            </a:r>
            <a:r>
              <a:rPr lang="en-US" altLang="zh-TW" b="1" dirty="0"/>
              <a:t>18Volt</a:t>
            </a:r>
            <a:r>
              <a:rPr lang="zh-TW" altLang="en-US" b="1" dirty="0"/>
              <a:t>時可提供所有</a:t>
            </a:r>
            <a:r>
              <a:rPr lang="en-US" altLang="zh-TW" b="1" dirty="0"/>
              <a:t>Sensors</a:t>
            </a:r>
            <a:r>
              <a:rPr lang="zh-TW" altLang="en-US" b="1" dirty="0"/>
              <a:t>所需電壓，此時輸出約為</a:t>
            </a:r>
            <a:r>
              <a:rPr lang="en-US" altLang="zh-TW" b="1" dirty="0"/>
              <a:t>0.304A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/>
              <a:t>Sensors</a:t>
            </a:r>
            <a:r>
              <a:rPr lang="zh-TW" altLang="en-US" dirty="0"/>
              <a:t>與其對應放大器上貼有同樣數字的貼紙，</a:t>
            </a:r>
            <a:r>
              <a:rPr lang="en-US" altLang="zh-TW" dirty="0"/>
              <a:t>Sensor</a:t>
            </a:r>
            <a:r>
              <a:rPr lang="zh-TW" altLang="en-US" dirty="0"/>
              <a:t>的號碼則標示於纜線上</a:t>
            </a:r>
            <a:r>
              <a:rPr lang="zh-TW" altLang="en-US" dirty="0" smtClean="0"/>
              <a:t>。</a:t>
            </a:r>
            <a:r>
              <a:rPr lang="en-US" altLang="zh-TW" dirty="0" smtClean="0"/>
              <a:t>6</a:t>
            </a:r>
            <a:r>
              <a:rPr lang="zh-TW" altLang="en-US" dirty="0"/>
              <a:t>個</a:t>
            </a:r>
            <a:r>
              <a:rPr lang="en-US" altLang="zh-TW" dirty="0"/>
              <a:t>sensors</a:t>
            </a:r>
            <a:r>
              <a:rPr lang="zh-TW" altLang="en-US" dirty="0"/>
              <a:t>的</a:t>
            </a:r>
            <a:r>
              <a:rPr lang="zh-TW" altLang="en-US" dirty="0" smtClean="0"/>
              <a:t>位置示意圖：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/>
          </a:p>
          <a:p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 smtClean="0"/>
          </a:p>
          <a:p>
            <a:endParaRPr lang="en-US" altLang="zh-TW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 smtClean="0"/>
          </a:p>
        </p:txBody>
      </p:sp>
      <p:sp>
        <p:nvSpPr>
          <p:cNvPr id="7" name="TextBox 4"/>
          <p:cNvSpPr txBox="1"/>
          <p:nvPr/>
        </p:nvSpPr>
        <p:spPr>
          <a:xfrm>
            <a:off x="-15783" y="231031"/>
            <a:ext cx="4325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 smtClean="0">
                <a:solidFill>
                  <a:srgbClr val="FF0000"/>
                </a:solidFill>
              </a:rPr>
              <a:t>SS3</a:t>
            </a:r>
            <a:r>
              <a:rPr lang="zh-TW" altLang="en-US" sz="2400" b="1" dirty="0">
                <a:solidFill>
                  <a:srgbClr val="FF0000"/>
                </a:solidFill>
              </a:rPr>
              <a:t>的力訊號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量測</a:t>
            </a:r>
            <a:r>
              <a:rPr lang="zh-TW" altLang="en-US" sz="2400" b="1" dirty="0">
                <a:solidFill>
                  <a:srgbClr val="FF0000"/>
                </a:solidFill>
              </a:rPr>
              <a:t>硬體線路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說明</a:t>
            </a:r>
            <a:endParaRPr lang="zh-TW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1431" y="-46548"/>
            <a:ext cx="77914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i="1" dirty="0" smtClean="0">
                <a:solidFill>
                  <a:schemeClr val="accent6">
                    <a:lumMod val="75000"/>
                  </a:schemeClr>
                </a:solidFill>
              </a:rPr>
              <a:t>Appendix_Daq_and_Data_Aquacition_Ray20160810c.pptx  </a:t>
            </a:r>
            <a:r>
              <a:rPr lang="en-US" altLang="zh-TW" sz="1400" i="1" dirty="0" smtClean="0">
                <a:solidFill>
                  <a:schemeClr val="accent6">
                    <a:lumMod val="75000"/>
                  </a:schemeClr>
                </a:solidFill>
              </a:rPr>
              <a:t>(Ray2016_MasterThesis_OnlineSupplement)</a:t>
            </a:r>
            <a:endParaRPr lang="zh-TW" alt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Picture 2" descr="Z:\Public_Talks_Events\2014.01_物理年會_中興大學_poster_SS3_n_RFV\SS3_2014Annualposter\SS3_Setup_and_demos.pptx_Slide2_jc20121229c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61" r="3831"/>
          <a:stretch/>
        </p:blipFill>
        <p:spPr bwMode="auto">
          <a:xfrm>
            <a:off x="4390051" y="4825144"/>
            <a:ext cx="1975712" cy="16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Z:\Public_Talks_Events\2014.01_物理年會_中興大學_poster_SS3_n_RFV\SS3_2014Annualposter\SS3_Setup_and_demos.pptx_Slide1_jc20121229b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5" t="28984" r="8819" b="22752"/>
          <a:stretch/>
        </p:blipFill>
        <p:spPr bwMode="auto">
          <a:xfrm>
            <a:off x="2619418" y="4983578"/>
            <a:ext cx="1800200" cy="814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文字方塊 10"/>
          <p:cNvSpPr txBox="1"/>
          <p:nvPr/>
        </p:nvSpPr>
        <p:spPr>
          <a:xfrm>
            <a:off x="893155" y="5761248"/>
            <a:ext cx="3408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100" dirty="0" smtClean="0">
                <a:solidFill>
                  <a:schemeClr val="accent6">
                    <a:lumMod val="75000"/>
                  </a:schemeClr>
                </a:solidFill>
              </a:rPr>
              <a:t>SS3_Setup_and_demos.pptx_Slide1_jc20121229b-c.png</a:t>
            </a:r>
            <a:endParaRPr lang="zh-TW" altLang="en-US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961579" y="5309455"/>
            <a:ext cx="1803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Sensor</a:t>
            </a:r>
            <a:r>
              <a:rPr lang="zh-TW" altLang="en-US" sz="1400" dirty="0"/>
              <a:t>的</a:t>
            </a:r>
            <a:r>
              <a:rPr lang="zh-TW" altLang="en-US" sz="1400" dirty="0" smtClean="0"/>
              <a:t>號碼請參考</a:t>
            </a:r>
            <a:r>
              <a:rPr lang="en-US" altLang="zh-TW" sz="1400" dirty="0" smtClean="0"/>
              <a:t>:</a:t>
            </a:r>
            <a:endParaRPr lang="zh-TW" alt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687" y="4692784"/>
            <a:ext cx="2767505" cy="168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251520" y="639847"/>
            <a:ext cx="84833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/>
              <a:t>SS3</a:t>
            </a:r>
            <a:r>
              <a:rPr lang="zh-TW" altLang="en-US" dirty="0" smtClean="0"/>
              <a:t>使用的</a:t>
            </a:r>
            <a:r>
              <a:rPr lang="en-US" altLang="zh-TW" dirty="0" smtClean="0"/>
              <a:t>DAQ</a:t>
            </a:r>
            <a:r>
              <a:rPr lang="zh-TW" altLang="en-US" dirty="0" smtClean="0"/>
              <a:t>擷取裝置為</a:t>
            </a:r>
            <a:r>
              <a:rPr lang="en-US" altLang="zh-TW" dirty="0" smtClean="0"/>
              <a:t>NI</a:t>
            </a:r>
            <a:r>
              <a:rPr lang="zh-TW" altLang="en-US" dirty="0" smtClean="0"/>
              <a:t> </a:t>
            </a:r>
            <a:r>
              <a:rPr lang="en-US" altLang="zh-TW" dirty="0" smtClean="0"/>
              <a:t>USB-6229</a:t>
            </a:r>
            <a:r>
              <a:rPr lang="zh-TW" altLang="en-US" dirty="0" smtClean="0"/>
              <a:t>，</a:t>
            </a:r>
            <a:r>
              <a:rPr lang="en-US" altLang="zh-TW" dirty="0" smtClean="0">
                <a:hlinkClick r:id="rId3" action="ppaction://hlinkfile"/>
              </a:rPr>
              <a:t>Spec</a:t>
            </a:r>
            <a:r>
              <a:rPr lang="zh-TW" altLang="en-US" dirty="0" smtClean="0"/>
              <a:t>也可以在其</a:t>
            </a:r>
            <a:r>
              <a:rPr lang="zh-TW" altLang="en-US" dirty="0" smtClean="0">
                <a:hlinkClick r:id="rId4"/>
              </a:rPr>
              <a:t>網站</a:t>
            </a:r>
            <a:r>
              <a:rPr lang="zh-TW" altLang="en-US" dirty="0" smtClean="0"/>
              <a:t>上找到。</a:t>
            </a:r>
            <a:endParaRPr lang="en-US" altLang="zh-TW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 smtClean="0"/>
              <a:t>使用</a:t>
            </a:r>
            <a:r>
              <a:rPr lang="en-US" altLang="zh-TW" dirty="0" smtClean="0"/>
              <a:t>NI DAQ</a:t>
            </a:r>
            <a:r>
              <a:rPr lang="zh-TW" altLang="en-US" dirty="0" smtClean="0"/>
              <a:t>時需在電腦安裝對應的驅動程式。所方提供的</a:t>
            </a:r>
            <a:r>
              <a:rPr lang="en-US" altLang="zh-TW" dirty="0" err="1" smtClean="0"/>
              <a:t>Labview</a:t>
            </a:r>
            <a:r>
              <a:rPr lang="zh-TW" altLang="en-US" dirty="0" smtClean="0"/>
              <a:t> </a:t>
            </a:r>
            <a:r>
              <a:rPr lang="en-US" altLang="zh-TW" dirty="0" smtClean="0"/>
              <a:t>CD</a:t>
            </a:r>
            <a:r>
              <a:rPr lang="zh-TW" altLang="en-US" dirty="0" smtClean="0"/>
              <a:t>整套完整灌完就沒什麼問題了。</a:t>
            </a:r>
            <a:endParaRPr lang="en-US" altLang="zh-TW" dirty="0" smtClean="0"/>
          </a:p>
          <a:p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/>
              <a:t>SS3</a:t>
            </a:r>
            <a:r>
              <a:rPr lang="zh-TW" altLang="en-US" dirty="0" smtClean="0"/>
              <a:t>使用到</a:t>
            </a:r>
            <a:r>
              <a:rPr lang="en-US" altLang="zh-TW" dirty="0"/>
              <a:t>NI</a:t>
            </a:r>
            <a:r>
              <a:rPr lang="zh-TW" altLang="en-US" dirty="0"/>
              <a:t> </a:t>
            </a:r>
            <a:r>
              <a:rPr lang="en-US" altLang="zh-TW" dirty="0"/>
              <a:t>USB-6229</a:t>
            </a:r>
            <a:r>
              <a:rPr lang="zh-TW" altLang="en-US" dirty="0" smtClean="0"/>
              <a:t>中</a:t>
            </a:r>
            <a:r>
              <a:rPr lang="en-US" altLang="zh-TW" dirty="0" smtClean="0"/>
              <a:t>7</a:t>
            </a:r>
            <a:r>
              <a:rPr lang="zh-TW" altLang="en-US" dirty="0" smtClean="0"/>
              <a:t>個</a:t>
            </a:r>
            <a:r>
              <a:rPr lang="en-US" altLang="zh-TW" dirty="0" smtClean="0"/>
              <a:t>Analog Input</a:t>
            </a:r>
            <a:r>
              <a:rPr lang="zh-TW" altLang="en-US" dirty="0" smtClean="0"/>
              <a:t>接腳，</a:t>
            </a:r>
            <a:r>
              <a:rPr lang="en-US" altLang="zh-TW" dirty="0" smtClean="0"/>
              <a:t>1</a:t>
            </a:r>
            <a:r>
              <a:rPr lang="zh-TW" altLang="en-US" dirty="0" smtClean="0"/>
              <a:t>號</a:t>
            </a:r>
            <a:r>
              <a:rPr lang="en-US" altLang="zh-TW" dirty="0" smtClean="0"/>
              <a:t>Sensor</a:t>
            </a:r>
            <a:r>
              <a:rPr lang="zh-TW" altLang="en-US" dirty="0" smtClean="0"/>
              <a:t>接在</a:t>
            </a:r>
            <a:r>
              <a:rPr lang="en-US" altLang="zh-TW" dirty="0" smtClean="0"/>
              <a:t>Analog Input 0(AI0)</a:t>
            </a:r>
            <a:r>
              <a:rPr lang="zh-TW" altLang="en-US" dirty="0" smtClean="0"/>
              <a:t>的腳位，</a:t>
            </a:r>
            <a:r>
              <a:rPr lang="en-US" altLang="zh-TW" dirty="0" smtClean="0"/>
              <a:t>2</a:t>
            </a:r>
            <a:r>
              <a:rPr lang="zh-TW" altLang="en-US" dirty="0" smtClean="0"/>
              <a:t>號</a:t>
            </a:r>
            <a:r>
              <a:rPr lang="en-US" altLang="zh-TW" dirty="0" smtClean="0"/>
              <a:t>Sensor</a:t>
            </a:r>
            <a:r>
              <a:rPr lang="zh-TW" altLang="en-US" dirty="0" smtClean="0"/>
              <a:t>接</a:t>
            </a:r>
            <a:r>
              <a:rPr lang="en-US" altLang="zh-TW" dirty="0" smtClean="0"/>
              <a:t>AI1</a:t>
            </a:r>
            <a:r>
              <a:rPr lang="zh-TW" altLang="en-US" dirty="0" smtClean="0"/>
              <a:t> </a:t>
            </a:r>
            <a:r>
              <a:rPr lang="en-US" altLang="zh-TW" dirty="0" smtClean="0"/>
              <a:t>……</a:t>
            </a:r>
            <a:r>
              <a:rPr lang="zh-TW" altLang="en-US" dirty="0" smtClean="0"/>
              <a:t> </a:t>
            </a:r>
            <a:r>
              <a:rPr lang="en-US" altLang="zh-TW" dirty="0" smtClean="0"/>
              <a:t>6</a:t>
            </a:r>
            <a:r>
              <a:rPr lang="zh-TW" altLang="en-US" dirty="0" smtClean="0"/>
              <a:t>號</a:t>
            </a:r>
            <a:r>
              <a:rPr lang="en-US" altLang="zh-TW" dirty="0" smtClean="0"/>
              <a:t>Sensor</a:t>
            </a:r>
            <a:r>
              <a:rPr lang="zh-TW" altLang="en-US" dirty="0" smtClean="0"/>
              <a:t>接</a:t>
            </a:r>
            <a:r>
              <a:rPr lang="en-US" altLang="zh-TW" dirty="0" smtClean="0"/>
              <a:t>AI5 (Sensor</a:t>
            </a:r>
            <a:r>
              <a:rPr lang="zh-TW" altLang="en-US" dirty="0" smtClean="0"/>
              <a:t>的號碼請參考</a:t>
            </a:r>
            <a:r>
              <a:rPr lang="en-US" altLang="zh-TW" dirty="0" smtClean="0"/>
              <a:t>B1-0)</a:t>
            </a:r>
            <a:r>
              <a:rPr lang="zh-TW" altLang="en-US" dirty="0" smtClean="0"/>
              <a:t>；此外</a:t>
            </a:r>
            <a:r>
              <a:rPr lang="en-US" altLang="zh-TW" dirty="0" smtClean="0"/>
              <a:t>Sinusoidal</a:t>
            </a:r>
            <a:r>
              <a:rPr lang="zh-TW" altLang="en-US" dirty="0" smtClean="0"/>
              <a:t>實驗中，</a:t>
            </a:r>
            <a:r>
              <a:rPr lang="zh-TW" altLang="en-US" dirty="0"/>
              <a:t>讀取資料時為了後續處理</a:t>
            </a:r>
            <a:r>
              <a:rPr lang="zh-TW" altLang="en-US" dirty="0" smtClean="0"/>
              <a:t>方便，會用</a:t>
            </a:r>
            <a:r>
              <a:rPr lang="en-US" altLang="zh-TW" dirty="0" smtClean="0"/>
              <a:t>AI6</a:t>
            </a:r>
            <a:r>
              <a:rPr lang="zh-TW" altLang="en-US" dirty="0" smtClean="0"/>
              <a:t>號接腳讀取</a:t>
            </a:r>
            <a:r>
              <a:rPr lang="en-US" altLang="zh-TW" dirty="0" smtClean="0"/>
              <a:t>Function Generator</a:t>
            </a:r>
            <a:r>
              <a:rPr lang="zh-TW" altLang="en-US" dirty="0" smtClean="0"/>
              <a:t>的</a:t>
            </a:r>
            <a:r>
              <a:rPr lang="en-US" altLang="zh-TW" dirty="0" smtClean="0"/>
              <a:t>Sync Out</a:t>
            </a:r>
            <a:r>
              <a:rPr lang="zh-TW" altLang="en-US" dirty="0" smtClean="0"/>
              <a:t>訊號。</a:t>
            </a:r>
            <a:endParaRPr lang="en-US" altLang="zh-TW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 smtClean="0"/>
              <a:t>更多</a:t>
            </a:r>
            <a:r>
              <a:rPr lang="en-US" altLang="zh-TW" dirty="0" smtClean="0"/>
              <a:t>NI</a:t>
            </a:r>
            <a:r>
              <a:rPr lang="zh-TW" altLang="en-US" dirty="0" smtClean="0"/>
              <a:t> </a:t>
            </a:r>
            <a:r>
              <a:rPr lang="en-US" altLang="zh-TW" dirty="0" smtClean="0"/>
              <a:t>DAQ</a:t>
            </a:r>
            <a:r>
              <a:rPr lang="zh-TW" altLang="en-US" dirty="0"/>
              <a:t>的</a:t>
            </a:r>
            <a:r>
              <a:rPr lang="zh-TW" altLang="en-US" dirty="0" smtClean="0"/>
              <a:t>說明可註冊一個</a:t>
            </a:r>
            <a:r>
              <a:rPr lang="en-US" altLang="zh-TW" dirty="0" smtClean="0"/>
              <a:t>NI</a:t>
            </a:r>
            <a:r>
              <a:rPr lang="zh-TW" altLang="en-US" dirty="0" smtClean="0"/>
              <a:t>網站的帳號並參考</a:t>
            </a:r>
            <a:r>
              <a:rPr lang="en-US" altLang="zh-TW" dirty="0" smtClean="0">
                <a:hlinkClick r:id="rId5"/>
              </a:rPr>
              <a:t>NI</a:t>
            </a:r>
            <a:r>
              <a:rPr lang="zh-TW" altLang="en-US" dirty="0" smtClean="0">
                <a:hlinkClick r:id="rId5"/>
              </a:rPr>
              <a:t>提供的教學</a:t>
            </a:r>
            <a:r>
              <a:rPr lang="zh-TW" altLang="en-US" dirty="0" smtClean="0"/>
              <a:t>，程式化控制</a:t>
            </a:r>
            <a:r>
              <a:rPr lang="en-US" altLang="zh-TW" dirty="0" smtClean="0"/>
              <a:t>DAQ</a:t>
            </a:r>
            <a:r>
              <a:rPr lang="zh-TW" altLang="en-US" dirty="0" smtClean="0"/>
              <a:t>的</a:t>
            </a:r>
            <a:r>
              <a:rPr lang="zh-TW" altLang="en-US" dirty="0" smtClean="0">
                <a:hlinkClick r:id="rId6"/>
              </a:rPr>
              <a:t>介紹影片</a:t>
            </a:r>
            <a:r>
              <a:rPr lang="zh-TW" altLang="en-US" dirty="0" smtClean="0"/>
              <a:t>。更多使用</a:t>
            </a:r>
            <a:r>
              <a:rPr lang="zh-TW" altLang="en-US" dirty="0"/>
              <a:t>詳情可參考</a:t>
            </a:r>
            <a:r>
              <a:rPr lang="en-US" altLang="zh-TW" dirty="0">
                <a:hlinkClick r:id="rId7"/>
              </a:rPr>
              <a:t>NI</a:t>
            </a:r>
            <a:r>
              <a:rPr lang="zh-TW" altLang="en-US" dirty="0">
                <a:hlinkClick r:id="rId7"/>
              </a:rPr>
              <a:t>的網站</a:t>
            </a:r>
            <a:r>
              <a:rPr lang="zh-TW" altLang="en-US" dirty="0"/>
              <a:t>，上面有詳細的教學。如果想要知道怎麼程式化的控制</a:t>
            </a:r>
            <a:r>
              <a:rPr lang="en-US" altLang="zh-TW" dirty="0"/>
              <a:t>DAQ</a:t>
            </a:r>
            <a:r>
              <a:rPr lang="zh-TW" altLang="en-US" dirty="0"/>
              <a:t>讀取，有個還不壊的</a:t>
            </a:r>
            <a:r>
              <a:rPr lang="zh-TW" altLang="en-US" dirty="0">
                <a:hlinkClick r:id="rId8"/>
              </a:rPr>
              <a:t>懶人包</a:t>
            </a:r>
            <a:r>
              <a:rPr lang="zh-TW" altLang="en-US" dirty="0" smtClean="0"/>
              <a:t>。</a:t>
            </a:r>
            <a:endParaRPr lang="en-US" altLang="zh-TW" dirty="0"/>
          </a:p>
        </p:txBody>
      </p:sp>
      <p:sp>
        <p:nvSpPr>
          <p:cNvPr id="5" name="TextBox 4"/>
          <p:cNvSpPr txBox="1"/>
          <p:nvPr/>
        </p:nvSpPr>
        <p:spPr>
          <a:xfrm>
            <a:off x="104361" y="188640"/>
            <a:ext cx="3073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 smtClean="0">
                <a:solidFill>
                  <a:srgbClr val="FF0000"/>
                </a:solidFill>
              </a:rPr>
              <a:t>NI </a:t>
            </a:r>
            <a:r>
              <a:rPr lang="en-US" altLang="zh-TW" sz="2400" b="1" dirty="0">
                <a:solidFill>
                  <a:srgbClr val="FF0000"/>
                </a:solidFill>
              </a:rPr>
              <a:t>USB-6229 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使用概</a:t>
            </a:r>
            <a:r>
              <a:rPr lang="zh-TW" altLang="en-US" sz="2400" b="1" dirty="0">
                <a:solidFill>
                  <a:srgbClr val="FF0000"/>
                </a:solidFill>
              </a:rPr>
              <a:t>要</a:t>
            </a:r>
          </a:p>
        </p:txBody>
      </p:sp>
      <p:sp>
        <p:nvSpPr>
          <p:cNvPr id="6" name="矩形 5"/>
          <p:cNvSpPr/>
          <p:nvPr/>
        </p:nvSpPr>
        <p:spPr>
          <a:xfrm>
            <a:off x="21431" y="-38099"/>
            <a:ext cx="77513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i="1" dirty="0" smtClean="0">
                <a:solidFill>
                  <a:schemeClr val="accent6">
                    <a:lumMod val="75000"/>
                  </a:schemeClr>
                </a:solidFill>
              </a:rPr>
              <a:t>Appendix_Daq_and_Data_Aquacition_Ray20160810c.pptx </a:t>
            </a:r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(Ray2016_MasterThesis_OnlineSupplement)</a:t>
            </a:r>
            <a:endParaRPr lang="zh-TW" alt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 descr="http://www.futek.com/images/views/lsb303/lsb303TL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46" y="4896544"/>
            <a:ext cx="2246620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文字方塊 8"/>
          <p:cNvSpPr txBox="1"/>
          <p:nvPr/>
        </p:nvSpPr>
        <p:spPr>
          <a:xfrm>
            <a:off x="172046" y="4437112"/>
            <a:ext cx="234554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FUTEK Sensors</a:t>
            </a:r>
            <a:endParaRPr lang="zh-TW" altLang="en-US" dirty="0"/>
          </a:p>
        </p:txBody>
      </p:sp>
      <p:sp>
        <p:nvSpPr>
          <p:cNvPr id="8" name="向右箭號 7"/>
          <p:cNvSpPr/>
          <p:nvPr/>
        </p:nvSpPr>
        <p:spPr>
          <a:xfrm>
            <a:off x="2483768" y="5301208"/>
            <a:ext cx="1137756" cy="576064"/>
          </a:xfrm>
          <a:prstGeom prst="rightArrow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電子線路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53" t="24176" r="10154" b="12036"/>
          <a:stretch/>
        </p:blipFill>
        <p:spPr bwMode="auto">
          <a:xfrm>
            <a:off x="7308304" y="4675508"/>
            <a:ext cx="1728192" cy="1544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向右箭號 12"/>
          <p:cNvSpPr/>
          <p:nvPr/>
        </p:nvSpPr>
        <p:spPr>
          <a:xfrm>
            <a:off x="6300192" y="5229200"/>
            <a:ext cx="1137756" cy="576064"/>
          </a:xfrm>
          <a:prstGeom prst="rightArrow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USB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3738624" y="4437112"/>
            <a:ext cx="234554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NI USB6229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7287660" y="4437112"/>
            <a:ext cx="167682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電腦</a:t>
            </a:r>
          </a:p>
        </p:txBody>
      </p:sp>
    </p:spTree>
    <p:extLst>
      <p:ext uri="{BB962C8B-B14F-4D97-AF65-F5344CB8AC3E}">
        <p14:creationId xmlns:p14="http://schemas.microsoft.com/office/powerpoint/2010/main" val="897717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 cstate="print"/>
          <a:stretch>
            <a:fillRect l="-344" t="-741" r="-2684" b="-1481"/>
          </a:stretch>
        </a:blipFill>
      </a:spPr>
      <a:bodyPr/>
      <a:lstStyle>
        <a:defPPr>
          <a:defRPr dirty="0">
            <a:noFill/>
          </a:defRPr>
        </a:defPPr>
      </a:lst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2784</TotalTime>
  <Words>546</Words>
  <Application>Microsoft Office PowerPoint</Application>
  <PresentationFormat>Overhead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新細明體</vt:lpstr>
      <vt:lpstr>Arial</vt:lpstr>
      <vt:lpstr>Calibri</vt:lpstr>
      <vt:lpstr>Office 佈景主題</vt:lpstr>
      <vt:lpstr>A-1-1 DAQ訊號讀取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JC Tsai2012Jul</dc:creator>
  <cp:lastModifiedBy>JC Tsai2012Jul</cp:lastModifiedBy>
  <cp:revision>263</cp:revision>
  <dcterms:created xsi:type="dcterms:W3CDTF">2015-11-12T06:29:54Z</dcterms:created>
  <dcterms:modified xsi:type="dcterms:W3CDTF">2016-08-10T04:58:54Z</dcterms:modified>
</cp:coreProperties>
</file>