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91" autoAdjust="0"/>
  </p:normalViewPr>
  <p:slideViewPr>
    <p:cSldViewPr snapToGrid="0">
      <p:cViewPr varScale="1">
        <p:scale>
          <a:sx n="76" d="100"/>
          <a:sy n="76" d="100"/>
        </p:scale>
        <p:origin x="51" y="5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B1AC6-F536-4A99-8D81-DB9B35A64DD9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736EE-6DE3-4919-8D03-91891FA88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8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736EE-6DE3-4919-8D03-91891FA88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8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6203-3416-4656-89C0-5B4463976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0B062-8737-4C51-9C04-588150209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EDC77-6BC7-4DAA-9617-D7EFA5A0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21E1-3C97-477B-BAC9-9F0D50F1A87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6035E-CA7E-4D03-82AC-C28C2343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B875E-CF5D-42CA-9D45-8C968D98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807-6AC8-4207-B0C8-BC1358DA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9686-D077-49B4-AB26-E991F74B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8588D-A560-42A9-A867-29D23C872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4FC1A-B481-4375-9C8D-AEA559F2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21E1-3C97-477B-BAC9-9F0D50F1A87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52A2D-B0E0-4450-97D7-6C21A814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BC995-0854-446F-A520-FE1C2974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807-6AC8-4207-B0C8-BC1358DA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1806FD-F9C3-4352-B5B1-E4293CC92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65796-98D9-4698-940B-863ABE5B9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8F5FF-5AA6-4E71-B206-A9987274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21E1-3C97-477B-BAC9-9F0D50F1A87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BCF7B-E08F-4D13-8925-071AA8C4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37091-EC33-4F97-A27A-45219900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807-6AC8-4207-B0C8-BC1358DA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5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6257-8945-44F5-AD83-B24E2CB6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8C4DD-CED2-4A0C-B6FD-EC20FB737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C7A1A-A032-4284-91AC-1268817C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21E1-3C97-477B-BAC9-9F0D50F1A87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57D77-2385-4649-B866-4595AB89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99C66-994F-4B91-8DDF-667659E8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807-6AC8-4207-B0C8-BC1358DA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0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702B-876A-4955-B05B-2138CB99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8E2B0-9695-4081-8D57-39841C2B5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09D49-7586-407E-A265-D6C95DCC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21E1-3C97-477B-BAC9-9F0D50F1A87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965A4-8C9D-4D6F-B603-9446A73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A0262-6872-4FC3-9387-66DCAD2B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807-6AC8-4207-B0C8-BC1358DA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9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4B23-0829-4ED9-97AD-05600613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10D0E-B422-4CCF-9B5E-2C2DB3F1F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1B146-C1C4-418F-9B93-A99F1C18E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83C04-007E-407E-B6DD-611ED4E2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21E1-3C97-477B-BAC9-9F0D50F1A87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937FD-86C0-47B2-829C-4C6E8D11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454D6-AF97-4DDB-9727-8A16E327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807-6AC8-4207-B0C8-BC1358DA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0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EFBE-5CF3-4292-A820-A2A51490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70C04-C3D2-47B9-8406-038A7FF51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18D3F-723C-48C9-BDF8-F17606BD4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BE8F-A2EF-4421-AA40-CEED4F2C5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51FFF-400F-4069-8917-03419A45A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1561D-920C-4406-851A-EB569FD9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21E1-3C97-477B-BAC9-9F0D50F1A87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3E1C46-5243-48C7-AA91-B0B01386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D3125-8165-40E4-8DC1-6FC0E188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807-6AC8-4207-B0C8-BC1358DA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CC99-E5C5-47E9-977F-6361D894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F70D8-2366-43CB-9FBE-CF9517A6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21E1-3C97-477B-BAC9-9F0D50F1A87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E2C4C-EF38-4706-AE13-535EF30A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97D75-C1B3-4143-ACA4-C830273A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807-6AC8-4207-B0C8-BC1358DA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4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60B86-3516-4546-BD14-A75FD9DA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21E1-3C97-477B-BAC9-9F0D50F1A87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0BBAD-F68A-41CA-984F-F764D71F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056FF-3191-498B-A2F5-18CD864F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807-6AC8-4207-B0C8-BC1358DA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6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6DC92-418B-49D1-9615-1A848461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7D943-9891-46A7-B6AC-8208478A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69193-6020-4379-99AF-2BE2FCF07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B64AD-9C3A-49CD-BA43-55445B05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21E1-3C97-477B-BAC9-9F0D50F1A87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83EBD-F921-4B05-9DE5-CA3984CB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BD0DA-E82D-4127-A623-DA496C00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807-6AC8-4207-B0C8-BC1358DA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6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45826-33E9-4090-8066-B25633C5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5AE6C-31EE-4760-99E7-35565F2ED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D5210-7CC0-46B7-AA52-8887775CC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23A72-A54E-4476-B57E-15AC0BC2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21E1-3C97-477B-BAC9-9F0D50F1A87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1DDFE-CF77-4EEF-92DE-E0723BA9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FD1F6-938D-45C1-A6AE-AB302ED5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807-6AC8-4207-B0C8-BC1358DA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0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92272-AE1E-469E-814D-BB959680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A1434-47AE-43DA-A95F-1543FD73B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2FD2E-FE02-43C6-A11D-BB610191D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D21E1-3C97-477B-BAC9-9F0D50F1A87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378CA-ECCB-42B4-A4CE-41E96DE41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C6C7B-25B3-4D41-9155-B909014F7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61807-6AC8-4207-B0C8-BC1358DA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4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B99A-BF32-4974-B238-2419F29F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725"/>
            <a:ext cx="10515600" cy="995675"/>
          </a:xfrm>
        </p:spPr>
        <p:txBody>
          <a:bodyPr>
            <a:normAutofit/>
          </a:bodyPr>
          <a:lstStyle/>
          <a:p>
            <a:r>
              <a:rPr lang="en-US" sz="3200" dirty="0"/>
              <a:t>Unveiling New Topological Phase Transitions in Helical Liquids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9901E-F5A2-4C78-ACBF-C64F218BA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310" y="1467812"/>
            <a:ext cx="6379779" cy="48738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Helical liquids in topological materials provide a basis for topological zero modes crucial for topological quantum computing. Dr. Chen-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Hsuan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Hsu from the Institute of Physics has demonstrated via nonperturbative analysis that Coulomb interactions among electrons and electron-phonon coupling can induce new phase transitions between topological and trivial phases, reaching different conclusions from those of earlier perturbative studies. Considering the omnipresence of electron-electron interactions and phonons, these discoveries not only pave the way for electrically tunable topological transitions but also underscore the significant challenges in creating stable devices for topological quantum computing.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has been published in Nanoscale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9, 1725 (2024) and was featured on the front cover in the latest issue of the journal.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07B38-3B47-4D8B-913E-808BB710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85" y="1382400"/>
            <a:ext cx="4105063" cy="1602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D7C84-6A1F-4AFE-B12C-DD7ACC209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56" y="2984429"/>
            <a:ext cx="2878843" cy="376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0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5595-E58F-4F37-8246-B0EA1534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揭示螺旋液體中的新拓撲相變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2DDE9-5FDC-4F5C-B932-1459A1EAD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在拓樸材料中存在的螺旋液體可供實現拓樸零模態的平台，並提供將來實現拓樸量子計算的基礎。物理所徐晨軒博士通過非微擾分析證明，電子之間的庫侖相互作用和電子</a:t>
            </a:r>
            <a:r>
              <a:rPr lang="en-US" altLang="zh-TW" dirty="0"/>
              <a:t>-</a:t>
            </a:r>
            <a:r>
              <a:rPr lang="zh-TW" altLang="en-US" dirty="0"/>
              <a:t>聲子耦合可以引發拓樸與非拓樸相間的新相變，得出與先前微擾研究不同的結論。考慮到電子間交互作用和聲子在自然界中的普遍存在，這些發現不僅揭示電性調控拓樸相變的可能性，也突顯使用此類系統在實現拓樸量子計算上可能面臨的挑戰。</a:t>
            </a:r>
            <a:endParaRPr lang="en-US" altLang="zh-TW" dirty="0"/>
          </a:p>
          <a:p>
            <a:r>
              <a:rPr lang="zh-TW" altLang="en-US" dirty="0"/>
              <a:t>此研究已發表於</a:t>
            </a:r>
            <a:r>
              <a:rPr lang="en-US" altLang="zh-TW" dirty="0"/>
              <a:t>《Nanoscale Horizons》</a:t>
            </a:r>
            <a:r>
              <a:rPr lang="zh-TW" altLang="en-US" dirty="0"/>
              <a:t>期刊，並且被選為該期刊最新一期的封面前頁。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284</Words>
  <Application>Microsoft Office PowerPoint</Application>
  <PresentationFormat>Widescreen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Unveiling New Topological Phase Transitions in Helical Liquids</vt:lpstr>
      <vt:lpstr>揭示螺旋液體中的新拓撲相變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 Hsu</dc:creator>
  <cp:lastModifiedBy>CH Hsu</cp:lastModifiedBy>
  <cp:revision>129</cp:revision>
  <dcterms:created xsi:type="dcterms:W3CDTF">2024-04-30T03:02:00Z</dcterms:created>
  <dcterms:modified xsi:type="dcterms:W3CDTF">2024-09-26T02:26:03Z</dcterms:modified>
</cp:coreProperties>
</file>