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4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8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6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2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8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9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3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6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17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0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7AD18-7316-4FA1-A3CA-88375497F62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C7D6-2B7D-4465-A748-07E7DF960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5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ink.aps.org/doi/10.1103/PhysRevResearch.3.03316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aps.org/doi/10.1103/PhysRevResearch.3.03316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83800" y="128658"/>
            <a:ext cx="12184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Full electric field tuning of the nonreciprocal and nonlinear charge transport in massive </a:t>
            </a:r>
            <a:r>
              <a:rPr lang="en-US" b="1" dirty="0">
                <a:solidFill>
                  <a:srgbClr val="C00000"/>
                </a:solidFill>
              </a:rPr>
              <a:t>c</a:t>
            </a:r>
            <a:r>
              <a:rPr lang="en-US" b="1" dirty="0" smtClean="0">
                <a:solidFill>
                  <a:srgbClr val="C00000"/>
                </a:solidFill>
              </a:rPr>
              <a:t>hiral Fermions with trigonal warping</a:t>
            </a:r>
            <a:endParaRPr lang="en-US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字方塊 5"/>
              <p:cNvSpPr txBox="1"/>
              <p:nvPr/>
            </p:nvSpPr>
            <p:spPr>
              <a:xfrm>
                <a:off x="5780477" y="937375"/>
                <a:ext cx="6051583" cy="5388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/>
                  <a:t>Recently, there are a number of interests for the non-reciprocal transport effect </a:t>
                </a:r>
                <a:r>
                  <a:rPr lang="en-US" dirty="0" smtClean="0"/>
                  <a:t>(NRTE) in </a:t>
                </a:r>
                <a:r>
                  <a:rPr lang="en-US" dirty="0"/>
                  <a:t>non-centrosymmetric systems that may realize an intriguing possibility of current rectification via a single-phase material. Most of the reported single-phase systems with </a:t>
                </a:r>
                <a:r>
                  <a:rPr lang="en-US" dirty="0" smtClean="0"/>
                  <a:t>NRTE </a:t>
                </a:r>
                <a:r>
                  <a:rPr lang="en-US" dirty="0"/>
                  <a:t>require a finite external magnetic field owing to the magneto-electric anisotropy term in the form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/>
                      <m:t>k</m:t>
                    </m:r>
                    <m:r>
                      <a:rPr lang="en-US"/>
                      <m:t>∙</m:t>
                    </m:r>
                    <m:acc>
                      <m:accPr>
                        <m:chr m:val="⃑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𝐸</m:t>
                        </m:r>
                      </m:e>
                    </m:acc>
                    <m:r>
                      <a:rPr lang="en-US" i="1"/>
                      <m:t>×</m:t>
                    </m:r>
                    <m:acc>
                      <m:accPr>
                        <m:chr m:val="⃑"/>
                        <m:ctrlPr>
                          <a:rPr lang="en-US" i="1"/>
                        </m:ctrlPr>
                      </m:accPr>
                      <m:e>
                        <m:r>
                          <a:rPr lang="en-US" i="1"/>
                          <m:t>𝐵</m:t>
                        </m:r>
                      </m:e>
                    </m:acc>
                  </m:oMath>
                </a14:m>
                <a:r>
                  <a:rPr lang="en-US" dirty="0" smtClean="0"/>
                  <a:t>. Here,</a:t>
                </a:r>
                <a:r>
                  <a:rPr lang="zh-TW" altLang="en-US" dirty="0" smtClean="0"/>
                  <a:t> </a:t>
                </a:r>
                <a:r>
                  <a:rPr lang="en-US" altLang="zh-TW" dirty="0"/>
                  <a:t>a</a:t>
                </a:r>
                <a:r>
                  <a:rPr lang="en-US" dirty="0" smtClean="0"/>
                  <a:t> full </a:t>
                </a:r>
                <a:r>
                  <a:rPr lang="en-US" dirty="0"/>
                  <a:t>electric-field tuning of NRTE in dual-gated bilayer </a:t>
                </a:r>
                <a:r>
                  <a:rPr lang="en-US" dirty="0" smtClean="0"/>
                  <a:t>graphene (BLG) </a:t>
                </a:r>
                <a:r>
                  <a:rPr lang="en-US" dirty="0"/>
                  <a:t>device </a:t>
                </a:r>
                <a:r>
                  <a:rPr lang="en-US" dirty="0" smtClean="0"/>
                  <a:t>was demonstrated in </a:t>
                </a:r>
                <a:r>
                  <a:rPr lang="en-US" dirty="0"/>
                  <a:t>the absence of magnetic </a:t>
                </a:r>
                <a:r>
                  <a:rPr lang="en-US" dirty="0" smtClean="0"/>
                  <a:t>field by a team led by Dr. Wei-Li Lee, </a:t>
                </a:r>
                <a:r>
                  <a:rPr lang="en-US" dirty="0"/>
                  <a:t>which originates from the unique massive chiral fermions with trigonal warping in a gapped BLG. </a:t>
                </a:r>
                <a:r>
                  <a:rPr lang="en-US" dirty="0" smtClean="0"/>
                  <a:t>The magnitude of NRTE is at maximum when the Fermi surface undergoes a </a:t>
                </a:r>
                <a:r>
                  <a:rPr lang="en-US" dirty="0" err="1" smtClean="0"/>
                  <a:t>Lifshitz</a:t>
                </a:r>
                <a:r>
                  <a:rPr lang="en-US" dirty="0" smtClean="0"/>
                  <a:t> transition near the band edges. Our </a:t>
                </a:r>
                <a:r>
                  <a:rPr lang="en-US" dirty="0"/>
                  <a:t>findings may open up a new direction for the emerging fields of “</a:t>
                </a:r>
                <a:r>
                  <a:rPr lang="en-US" dirty="0" err="1"/>
                  <a:t>valleytronics</a:t>
                </a:r>
                <a:r>
                  <a:rPr lang="en-US" dirty="0"/>
                  <a:t>” and “</a:t>
                </a:r>
                <a:r>
                  <a:rPr lang="en-US" dirty="0" err="1"/>
                  <a:t>twistronics</a:t>
                </a:r>
                <a:r>
                  <a:rPr lang="en-US" dirty="0" smtClean="0"/>
                  <a:t>”. The complete work has been published on Phys. Rev. Research. </a:t>
                </a:r>
              </a:p>
              <a:p>
                <a:r>
                  <a:rPr lang="en-US" dirty="0" smtClean="0"/>
                  <a:t>(Phys. Rev. Research 3, 033160 (2021), link: </a:t>
                </a:r>
                <a:r>
                  <a:rPr lang="en-US" u="sng" dirty="0" smtClean="0">
                    <a:hlinkClick r:id="rId2"/>
                  </a:rPr>
                  <a:t>https</a:t>
                </a:r>
                <a:r>
                  <a:rPr lang="en-US" u="sng" dirty="0">
                    <a:hlinkClick r:id="rId2"/>
                  </a:rPr>
                  <a:t>://</a:t>
                </a:r>
                <a:r>
                  <a:rPr lang="en-US" u="sng" dirty="0" smtClean="0">
                    <a:hlinkClick r:id="rId2"/>
                  </a:rPr>
                  <a:t>link.aps.org/doi/10.1103/PhysRevResearch.3.033160</a:t>
                </a:r>
                <a:r>
                  <a:rPr lang="en-US" dirty="0" smtClean="0"/>
                  <a:t>)   </a:t>
                </a:r>
                <a:endParaRPr lang="en-US" dirty="0"/>
              </a:p>
              <a:p>
                <a:pPr algn="just"/>
                <a:endParaRPr lang="en-US" dirty="0"/>
              </a:p>
            </p:txBody>
          </p:sp>
        </mc:Choice>
        <mc:Fallback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477" y="937375"/>
                <a:ext cx="6051583" cy="5388911"/>
              </a:xfrm>
              <a:prstGeom prst="rect">
                <a:avLst/>
              </a:prstGeom>
              <a:blipFill>
                <a:blip r:embed="rId3"/>
                <a:stretch>
                  <a:fillRect l="-806" t="-679" r="-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0" y="1024541"/>
            <a:ext cx="5772393" cy="44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4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5" y="1079681"/>
            <a:ext cx="6522720" cy="4974336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272808" y="450307"/>
            <a:ext cx="55451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b="1" dirty="0" smtClean="0">
                <a:solidFill>
                  <a:srgbClr val="C00000"/>
                </a:solidFill>
              </a:rPr>
              <a:t>全電場調控非線性及不可逆的電荷輸運效應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455941" y="1360113"/>
            <a:ext cx="55047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近期固態物理領域一重要的議題為非中心對稱物質系統的</a:t>
            </a:r>
            <a:r>
              <a:rPr lang="zh-TW" altLang="en-US" dirty="0"/>
              <a:t>非線性及不可逆的電荷輸運</a:t>
            </a:r>
            <a:r>
              <a:rPr lang="zh-TW" altLang="en-US" dirty="0" smtClean="0"/>
              <a:t>效應</a:t>
            </a:r>
            <a:r>
              <a:rPr lang="en-US" altLang="zh-TW" dirty="0" smtClean="0"/>
              <a:t>(NRTE)</a:t>
            </a:r>
            <a:r>
              <a:rPr lang="zh-TW" altLang="en-US" dirty="0" smtClean="0"/>
              <a:t>，進而產生獨特的單一物質相之整流效應。過去此效應相關的研究報導多數須仰賴外加磁場以達到</a:t>
            </a:r>
            <a:r>
              <a:rPr lang="en-US" altLang="zh-TW" dirty="0" smtClean="0"/>
              <a:t>NRTE</a:t>
            </a:r>
            <a:r>
              <a:rPr lang="zh-TW" altLang="en-US" dirty="0" smtClean="0"/>
              <a:t>，然而最近</a:t>
            </a:r>
            <a:r>
              <a:rPr lang="zh-TW" altLang="en-US" dirty="0"/>
              <a:t>李偉立</a:t>
            </a:r>
            <a:r>
              <a:rPr lang="zh-TW" altLang="en-US" dirty="0" smtClean="0"/>
              <a:t>博士研究團隊在雙柵極雙原子層石墨烯</a:t>
            </a:r>
            <a:r>
              <a:rPr lang="en-US" altLang="zh-TW" dirty="0" smtClean="0"/>
              <a:t>(BLG)</a:t>
            </a:r>
            <a:r>
              <a:rPr lang="zh-TW" altLang="en-US" dirty="0" smtClean="0"/>
              <a:t>中，</a:t>
            </a:r>
            <a:r>
              <a:rPr lang="zh-TW" altLang="en-US" dirty="0" smtClean="0"/>
              <a:t>實驗驗證了於零磁場環境下的</a:t>
            </a:r>
            <a:r>
              <a:rPr lang="zh-TW" altLang="en-US" dirty="0" smtClean="0"/>
              <a:t>全</a:t>
            </a:r>
            <a:r>
              <a:rPr lang="zh-TW" altLang="en-US" dirty="0"/>
              <a:t>電場調</a:t>
            </a:r>
            <a:r>
              <a:rPr lang="zh-TW" altLang="en-US" dirty="0" smtClean="0"/>
              <a:t>控</a:t>
            </a:r>
            <a:r>
              <a:rPr lang="en-US" altLang="zh-TW" dirty="0" smtClean="0"/>
              <a:t>NRTE</a:t>
            </a:r>
            <a:r>
              <a:rPr lang="zh-TW" altLang="en-US" dirty="0" smtClean="0"/>
              <a:t>，模擬計算顯示此現象與</a:t>
            </a:r>
            <a:r>
              <a:rPr lang="en-US" altLang="zh-TW" dirty="0" smtClean="0"/>
              <a:t>BLG</a:t>
            </a:r>
            <a:r>
              <a:rPr lang="zh-TW" altLang="en-US" dirty="0" smtClean="0"/>
              <a:t>螺旋性費米子能帶具有三方扭曲性有直接關聯。此發現對於新興電子元件領域如</a:t>
            </a:r>
            <a:r>
              <a:rPr lang="en-US" dirty="0" err="1" smtClean="0"/>
              <a:t>valleytronics</a:t>
            </a:r>
            <a:r>
              <a:rPr lang="zh-TW" altLang="en-US" dirty="0" smtClean="0"/>
              <a:t>與</a:t>
            </a:r>
            <a:r>
              <a:rPr lang="en-US" dirty="0" smtClean="0"/>
              <a:t> </a:t>
            </a:r>
            <a:r>
              <a:rPr lang="en-US" dirty="0" err="1" smtClean="0"/>
              <a:t>twistronics</a:t>
            </a:r>
            <a:r>
              <a:rPr lang="zh-TW" altLang="en-US" dirty="0" smtClean="0"/>
              <a:t>提供了未來可能運用方向。完整的研究報告已刊登於</a:t>
            </a:r>
            <a:r>
              <a:rPr lang="en-US" altLang="zh-TW" dirty="0" err="1" smtClean="0"/>
              <a:t>Phy</a:t>
            </a:r>
            <a:r>
              <a:rPr lang="en-US" altLang="zh-TW" dirty="0" smtClean="0"/>
              <a:t>. Rev. Research. </a:t>
            </a:r>
          </a:p>
          <a:p>
            <a:r>
              <a:rPr lang="en-US" dirty="0" smtClean="0"/>
              <a:t>(Phys. Rev. Research 3, 033160 (2021), link: </a:t>
            </a:r>
            <a:r>
              <a:rPr lang="en-US" u="sng" dirty="0" smtClean="0">
                <a:hlinkClick r:id="rId3"/>
              </a:rPr>
              <a:t>https://link.aps.org/doi/10.1103/PhysRevResearch.3.033160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25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寬螢幕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wlee</dc:creator>
  <cp:lastModifiedBy>wlee</cp:lastModifiedBy>
  <cp:revision>16</cp:revision>
  <dcterms:created xsi:type="dcterms:W3CDTF">2021-08-17T02:52:02Z</dcterms:created>
  <dcterms:modified xsi:type="dcterms:W3CDTF">2021-08-17T09:31:38Z</dcterms:modified>
</cp:coreProperties>
</file>