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12192000" cy="6858000"/>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97" y="3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6B48CBC-F7EB-4D6A-8960-AA1B7BF71392}"/>
              </a:ext>
            </a:extLst>
          </p:cNvPr>
          <p:cNvSpPr>
            <a:spLocks noGrp="1"/>
          </p:cNvSpPr>
          <p:nvPr>
            <p:ph type="ctrTitle"/>
          </p:nvPr>
        </p:nvSpPr>
        <p:spPr>
          <a:xfrm>
            <a:off x="1524000" y="1122363"/>
            <a:ext cx="9144000" cy="2387600"/>
          </a:xfrm>
        </p:spPr>
        <p:txBody>
          <a:bodyPr anchor="b"/>
          <a:lstStyle>
            <a:lvl1pPr algn="ctr">
              <a:defRPr sz="6000"/>
            </a:lvl1pPr>
          </a:lstStyle>
          <a:p>
            <a:r>
              <a:rPr lang="zh-TW" altLang="en-US"/>
              <a:t>按一下以編輯母片標題樣式</a:t>
            </a:r>
          </a:p>
        </p:txBody>
      </p:sp>
      <p:sp>
        <p:nvSpPr>
          <p:cNvPr id="3" name="副標題 2">
            <a:extLst>
              <a:ext uri="{FF2B5EF4-FFF2-40B4-BE49-F238E27FC236}">
                <a16:creationId xmlns:a16="http://schemas.microsoft.com/office/drawing/2014/main" id="{3CFE063F-1FE1-43B0-A32D-6062E535C4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p>
        </p:txBody>
      </p:sp>
      <p:sp>
        <p:nvSpPr>
          <p:cNvPr id="4" name="日期版面配置區 3">
            <a:extLst>
              <a:ext uri="{FF2B5EF4-FFF2-40B4-BE49-F238E27FC236}">
                <a16:creationId xmlns:a16="http://schemas.microsoft.com/office/drawing/2014/main" id="{772D019C-4146-40AF-A169-9FC052BB1838}"/>
              </a:ext>
            </a:extLst>
          </p:cNvPr>
          <p:cNvSpPr>
            <a:spLocks noGrp="1"/>
          </p:cNvSpPr>
          <p:nvPr>
            <p:ph type="dt" sz="half" idx="10"/>
          </p:nvPr>
        </p:nvSpPr>
        <p:spPr/>
        <p:txBody>
          <a:bodyPr/>
          <a:lstStyle/>
          <a:p>
            <a:fld id="{CDFCFB3F-CDE2-481A-9572-DDA5FA03C80F}" type="datetimeFigureOut">
              <a:rPr lang="zh-TW" altLang="en-US" smtClean="0"/>
              <a:t>2026/2/18</a:t>
            </a:fld>
            <a:endParaRPr lang="zh-TW" altLang="en-US"/>
          </a:p>
        </p:txBody>
      </p:sp>
      <p:sp>
        <p:nvSpPr>
          <p:cNvPr id="5" name="頁尾版面配置區 4">
            <a:extLst>
              <a:ext uri="{FF2B5EF4-FFF2-40B4-BE49-F238E27FC236}">
                <a16:creationId xmlns:a16="http://schemas.microsoft.com/office/drawing/2014/main" id="{0A78E29C-9DAB-4420-86BD-F936D7C7305F}"/>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51724BAE-08A0-4905-8368-E4F51CB2BBA3}"/>
              </a:ext>
            </a:extLst>
          </p:cNvPr>
          <p:cNvSpPr>
            <a:spLocks noGrp="1"/>
          </p:cNvSpPr>
          <p:nvPr>
            <p:ph type="sldNum" sz="quarter" idx="12"/>
          </p:nvPr>
        </p:nvSpPr>
        <p:spPr/>
        <p:txBody>
          <a:bodyPr/>
          <a:lstStyle/>
          <a:p>
            <a:fld id="{5CD6AAE7-3FB9-4C50-9014-202C4ED0D923}" type="slidenum">
              <a:rPr lang="zh-TW" altLang="en-US" smtClean="0"/>
              <a:t>‹#›</a:t>
            </a:fld>
            <a:endParaRPr lang="zh-TW" altLang="en-US"/>
          </a:p>
        </p:txBody>
      </p:sp>
    </p:spTree>
    <p:extLst>
      <p:ext uri="{BB962C8B-B14F-4D97-AF65-F5344CB8AC3E}">
        <p14:creationId xmlns:p14="http://schemas.microsoft.com/office/powerpoint/2010/main" val="3919700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F6AE7A2-371E-4815-8077-68BACAF2F1A8}"/>
              </a:ext>
            </a:extLst>
          </p:cNvPr>
          <p:cNvSpPr>
            <a:spLocks noGrp="1"/>
          </p:cNvSpPr>
          <p:nvPr>
            <p:ph type="title"/>
          </p:nvPr>
        </p:nvSpPr>
        <p:spPr/>
        <p:txBody>
          <a:bodyPr/>
          <a:lstStyle/>
          <a:p>
            <a:r>
              <a:rPr lang="zh-TW" altLang="en-US"/>
              <a:t>按一下以編輯母片標題樣式</a:t>
            </a:r>
          </a:p>
        </p:txBody>
      </p:sp>
      <p:sp>
        <p:nvSpPr>
          <p:cNvPr id="3" name="直排文字版面配置區 2">
            <a:extLst>
              <a:ext uri="{FF2B5EF4-FFF2-40B4-BE49-F238E27FC236}">
                <a16:creationId xmlns:a16="http://schemas.microsoft.com/office/drawing/2014/main" id="{F7B9292D-35EF-4B0D-8D70-0F0C0A7A97C9}"/>
              </a:ext>
            </a:extLst>
          </p:cNvPr>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4600DD1A-E19E-44E6-8965-039B0B5DCE84}"/>
              </a:ext>
            </a:extLst>
          </p:cNvPr>
          <p:cNvSpPr>
            <a:spLocks noGrp="1"/>
          </p:cNvSpPr>
          <p:nvPr>
            <p:ph type="dt" sz="half" idx="10"/>
          </p:nvPr>
        </p:nvSpPr>
        <p:spPr/>
        <p:txBody>
          <a:bodyPr/>
          <a:lstStyle/>
          <a:p>
            <a:fld id="{CDFCFB3F-CDE2-481A-9572-DDA5FA03C80F}" type="datetimeFigureOut">
              <a:rPr lang="zh-TW" altLang="en-US" smtClean="0"/>
              <a:t>2026/2/18</a:t>
            </a:fld>
            <a:endParaRPr lang="zh-TW" altLang="en-US"/>
          </a:p>
        </p:txBody>
      </p:sp>
      <p:sp>
        <p:nvSpPr>
          <p:cNvPr id="5" name="頁尾版面配置區 4">
            <a:extLst>
              <a:ext uri="{FF2B5EF4-FFF2-40B4-BE49-F238E27FC236}">
                <a16:creationId xmlns:a16="http://schemas.microsoft.com/office/drawing/2014/main" id="{8B78CE9B-87FA-4A0C-B454-187C57C47D10}"/>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57134927-ABB2-48F1-8809-BA62AFBF730F}"/>
              </a:ext>
            </a:extLst>
          </p:cNvPr>
          <p:cNvSpPr>
            <a:spLocks noGrp="1"/>
          </p:cNvSpPr>
          <p:nvPr>
            <p:ph type="sldNum" sz="quarter" idx="12"/>
          </p:nvPr>
        </p:nvSpPr>
        <p:spPr/>
        <p:txBody>
          <a:bodyPr/>
          <a:lstStyle/>
          <a:p>
            <a:fld id="{5CD6AAE7-3FB9-4C50-9014-202C4ED0D923}" type="slidenum">
              <a:rPr lang="zh-TW" altLang="en-US" smtClean="0"/>
              <a:t>‹#›</a:t>
            </a:fld>
            <a:endParaRPr lang="zh-TW" altLang="en-US"/>
          </a:p>
        </p:txBody>
      </p:sp>
    </p:spTree>
    <p:extLst>
      <p:ext uri="{BB962C8B-B14F-4D97-AF65-F5344CB8AC3E}">
        <p14:creationId xmlns:p14="http://schemas.microsoft.com/office/powerpoint/2010/main" val="22062818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a:extLst>
              <a:ext uri="{FF2B5EF4-FFF2-40B4-BE49-F238E27FC236}">
                <a16:creationId xmlns:a16="http://schemas.microsoft.com/office/drawing/2014/main" id="{2071270A-6265-4FE0-AD6F-8AC10ADE4F2E}"/>
              </a:ext>
            </a:extLst>
          </p:cNvPr>
          <p:cNvSpPr>
            <a:spLocks noGrp="1"/>
          </p:cNvSpPr>
          <p:nvPr>
            <p:ph type="title" orient="vert"/>
          </p:nvPr>
        </p:nvSpPr>
        <p:spPr>
          <a:xfrm>
            <a:off x="8724900" y="365125"/>
            <a:ext cx="2628900" cy="5811838"/>
          </a:xfrm>
        </p:spPr>
        <p:txBody>
          <a:bodyPr vert="eaVert"/>
          <a:lstStyle/>
          <a:p>
            <a:r>
              <a:rPr lang="zh-TW" altLang="en-US"/>
              <a:t>按一下以編輯母片標題樣式</a:t>
            </a:r>
          </a:p>
        </p:txBody>
      </p:sp>
      <p:sp>
        <p:nvSpPr>
          <p:cNvPr id="3" name="直排文字版面配置區 2">
            <a:extLst>
              <a:ext uri="{FF2B5EF4-FFF2-40B4-BE49-F238E27FC236}">
                <a16:creationId xmlns:a16="http://schemas.microsoft.com/office/drawing/2014/main" id="{8B17A0CF-6742-4166-8E8E-C27B226C6E07}"/>
              </a:ext>
            </a:extLst>
          </p:cNvPr>
          <p:cNvSpPr>
            <a:spLocks noGrp="1"/>
          </p:cNvSpPr>
          <p:nvPr>
            <p:ph type="body" orient="vert" idx="1"/>
          </p:nvPr>
        </p:nvSpPr>
        <p:spPr>
          <a:xfrm>
            <a:off x="838200" y="365125"/>
            <a:ext cx="7734300" cy="5811838"/>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D2619153-76A4-4AB3-8E09-83F6E4F74E0C}"/>
              </a:ext>
            </a:extLst>
          </p:cNvPr>
          <p:cNvSpPr>
            <a:spLocks noGrp="1"/>
          </p:cNvSpPr>
          <p:nvPr>
            <p:ph type="dt" sz="half" idx="10"/>
          </p:nvPr>
        </p:nvSpPr>
        <p:spPr/>
        <p:txBody>
          <a:bodyPr/>
          <a:lstStyle/>
          <a:p>
            <a:fld id="{CDFCFB3F-CDE2-481A-9572-DDA5FA03C80F}" type="datetimeFigureOut">
              <a:rPr lang="zh-TW" altLang="en-US" smtClean="0"/>
              <a:t>2026/2/18</a:t>
            </a:fld>
            <a:endParaRPr lang="zh-TW" altLang="en-US"/>
          </a:p>
        </p:txBody>
      </p:sp>
      <p:sp>
        <p:nvSpPr>
          <p:cNvPr id="5" name="頁尾版面配置區 4">
            <a:extLst>
              <a:ext uri="{FF2B5EF4-FFF2-40B4-BE49-F238E27FC236}">
                <a16:creationId xmlns:a16="http://schemas.microsoft.com/office/drawing/2014/main" id="{2AD16095-D86F-41E7-BF3D-B36C5BB5D168}"/>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FB063E70-98E2-42B7-A751-8A494A3489E5}"/>
              </a:ext>
            </a:extLst>
          </p:cNvPr>
          <p:cNvSpPr>
            <a:spLocks noGrp="1"/>
          </p:cNvSpPr>
          <p:nvPr>
            <p:ph type="sldNum" sz="quarter" idx="12"/>
          </p:nvPr>
        </p:nvSpPr>
        <p:spPr/>
        <p:txBody>
          <a:bodyPr/>
          <a:lstStyle/>
          <a:p>
            <a:fld id="{5CD6AAE7-3FB9-4C50-9014-202C4ED0D923}" type="slidenum">
              <a:rPr lang="zh-TW" altLang="en-US" smtClean="0"/>
              <a:t>‹#›</a:t>
            </a:fld>
            <a:endParaRPr lang="zh-TW" altLang="en-US"/>
          </a:p>
        </p:txBody>
      </p:sp>
    </p:spTree>
    <p:extLst>
      <p:ext uri="{BB962C8B-B14F-4D97-AF65-F5344CB8AC3E}">
        <p14:creationId xmlns:p14="http://schemas.microsoft.com/office/powerpoint/2010/main" val="1607755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E27EEDB-9A0B-4FB0-8DDD-6B9C5384E309}"/>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FECAA3EF-F40D-45C2-AC38-6A83770142DC}"/>
              </a:ext>
            </a:extLst>
          </p:cNvPr>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E6BAE694-29AC-4C46-A172-F7BA7FDCD77A}"/>
              </a:ext>
            </a:extLst>
          </p:cNvPr>
          <p:cNvSpPr>
            <a:spLocks noGrp="1"/>
          </p:cNvSpPr>
          <p:nvPr>
            <p:ph type="dt" sz="half" idx="10"/>
          </p:nvPr>
        </p:nvSpPr>
        <p:spPr/>
        <p:txBody>
          <a:bodyPr/>
          <a:lstStyle/>
          <a:p>
            <a:fld id="{CDFCFB3F-CDE2-481A-9572-DDA5FA03C80F}" type="datetimeFigureOut">
              <a:rPr lang="zh-TW" altLang="en-US" smtClean="0"/>
              <a:t>2026/2/18</a:t>
            </a:fld>
            <a:endParaRPr lang="zh-TW" altLang="en-US"/>
          </a:p>
        </p:txBody>
      </p:sp>
      <p:sp>
        <p:nvSpPr>
          <p:cNvPr id="5" name="頁尾版面配置區 4">
            <a:extLst>
              <a:ext uri="{FF2B5EF4-FFF2-40B4-BE49-F238E27FC236}">
                <a16:creationId xmlns:a16="http://schemas.microsoft.com/office/drawing/2014/main" id="{660F538A-7EDF-4A69-8D6A-E41BF104121D}"/>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543A8703-1F80-4BEB-8852-CCA97E764398}"/>
              </a:ext>
            </a:extLst>
          </p:cNvPr>
          <p:cNvSpPr>
            <a:spLocks noGrp="1"/>
          </p:cNvSpPr>
          <p:nvPr>
            <p:ph type="sldNum" sz="quarter" idx="12"/>
          </p:nvPr>
        </p:nvSpPr>
        <p:spPr/>
        <p:txBody>
          <a:bodyPr/>
          <a:lstStyle/>
          <a:p>
            <a:fld id="{5CD6AAE7-3FB9-4C50-9014-202C4ED0D923}" type="slidenum">
              <a:rPr lang="zh-TW" altLang="en-US" smtClean="0"/>
              <a:t>‹#›</a:t>
            </a:fld>
            <a:endParaRPr lang="zh-TW" altLang="en-US"/>
          </a:p>
        </p:txBody>
      </p:sp>
    </p:spTree>
    <p:extLst>
      <p:ext uri="{BB962C8B-B14F-4D97-AF65-F5344CB8AC3E}">
        <p14:creationId xmlns:p14="http://schemas.microsoft.com/office/powerpoint/2010/main" val="22251929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章節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1C46E0E-0C17-4A82-A7E3-264CC2B809E9}"/>
              </a:ext>
            </a:extLst>
          </p:cNvPr>
          <p:cNvSpPr>
            <a:spLocks noGrp="1"/>
          </p:cNvSpPr>
          <p:nvPr>
            <p:ph type="title"/>
          </p:nvPr>
        </p:nvSpPr>
        <p:spPr>
          <a:xfrm>
            <a:off x="831850" y="1709738"/>
            <a:ext cx="10515600" cy="2852737"/>
          </a:xfrm>
        </p:spPr>
        <p:txBody>
          <a:bodyPr anchor="b"/>
          <a:lstStyle>
            <a:lvl1pPr>
              <a:defRPr sz="6000"/>
            </a:lvl1pPr>
          </a:lstStyle>
          <a:p>
            <a:r>
              <a:rPr lang="zh-TW" altLang="en-US"/>
              <a:t>按一下以編輯母片標題樣式</a:t>
            </a:r>
          </a:p>
        </p:txBody>
      </p:sp>
      <p:sp>
        <p:nvSpPr>
          <p:cNvPr id="3" name="文字版面配置區 2">
            <a:extLst>
              <a:ext uri="{FF2B5EF4-FFF2-40B4-BE49-F238E27FC236}">
                <a16:creationId xmlns:a16="http://schemas.microsoft.com/office/drawing/2014/main" id="{10AE3DBD-4F24-4DD7-B387-ABD10DFA789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日期版面配置區 3">
            <a:extLst>
              <a:ext uri="{FF2B5EF4-FFF2-40B4-BE49-F238E27FC236}">
                <a16:creationId xmlns:a16="http://schemas.microsoft.com/office/drawing/2014/main" id="{4D2FE48B-FB61-4FE6-8BD7-08B559966D78}"/>
              </a:ext>
            </a:extLst>
          </p:cNvPr>
          <p:cNvSpPr>
            <a:spLocks noGrp="1"/>
          </p:cNvSpPr>
          <p:nvPr>
            <p:ph type="dt" sz="half" idx="10"/>
          </p:nvPr>
        </p:nvSpPr>
        <p:spPr/>
        <p:txBody>
          <a:bodyPr/>
          <a:lstStyle/>
          <a:p>
            <a:fld id="{CDFCFB3F-CDE2-481A-9572-DDA5FA03C80F}" type="datetimeFigureOut">
              <a:rPr lang="zh-TW" altLang="en-US" smtClean="0"/>
              <a:t>2026/2/18</a:t>
            </a:fld>
            <a:endParaRPr lang="zh-TW" altLang="en-US"/>
          </a:p>
        </p:txBody>
      </p:sp>
      <p:sp>
        <p:nvSpPr>
          <p:cNvPr id="5" name="頁尾版面配置區 4">
            <a:extLst>
              <a:ext uri="{FF2B5EF4-FFF2-40B4-BE49-F238E27FC236}">
                <a16:creationId xmlns:a16="http://schemas.microsoft.com/office/drawing/2014/main" id="{3B1C3853-691C-4852-B6FB-129EBB67DC8B}"/>
              </a:ext>
            </a:extLst>
          </p:cNvPr>
          <p:cNvSpPr>
            <a:spLocks noGrp="1"/>
          </p:cNvSpPr>
          <p:nvPr>
            <p:ph type="ftr" sz="quarter" idx="11"/>
          </p:nvPr>
        </p:nvSpPr>
        <p:spPr/>
        <p:txBody>
          <a:bodyPr/>
          <a:lstStyle/>
          <a:p>
            <a:endParaRPr lang="zh-TW" altLang="en-US"/>
          </a:p>
        </p:txBody>
      </p:sp>
      <p:sp>
        <p:nvSpPr>
          <p:cNvPr id="6" name="投影片編號版面配置區 5">
            <a:extLst>
              <a:ext uri="{FF2B5EF4-FFF2-40B4-BE49-F238E27FC236}">
                <a16:creationId xmlns:a16="http://schemas.microsoft.com/office/drawing/2014/main" id="{4A9EB2DC-DC54-4987-BBBD-5F0D5D0ECAB3}"/>
              </a:ext>
            </a:extLst>
          </p:cNvPr>
          <p:cNvSpPr>
            <a:spLocks noGrp="1"/>
          </p:cNvSpPr>
          <p:nvPr>
            <p:ph type="sldNum" sz="quarter" idx="12"/>
          </p:nvPr>
        </p:nvSpPr>
        <p:spPr/>
        <p:txBody>
          <a:bodyPr/>
          <a:lstStyle/>
          <a:p>
            <a:fld id="{5CD6AAE7-3FB9-4C50-9014-202C4ED0D923}" type="slidenum">
              <a:rPr lang="zh-TW" altLang="en-US" smtClean="0"/>
              <a:t>‹#›</a:t>
            </a:fld>
            <a:endParaRPr lang="zh-TW" altLang="en-US"/>
          </a:p>
        </p:txBody>
      </p:sp>
    </p:spTree>
    <p:extLst>
      <p:ext uri="{BB962C8B-B14F-4D97-AF65-F5344CB8AC3E}">
        <p14:creationId xmlns:p14="http://schemas.microsoft.com/office/powerpoint/2010/main" val="12054408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9B421410-243B-4F2D-9DAA-DE9DC8CA8638}"/>
              </a:ext>
            </a:extLst>
          </p:cNvPr>
          <p:cNvSpPr>
            <a:spLocks noGrp="1"/>
          </p:cNvSpPr>
          <p:nvPr>
            <p:ph type="title"/>
          </p:nvPr>
        </p:nvSpPr>
        <p:spPr/>
        <p:txBody>
          <a:bodyPr/>
          <a:lstStyle/>
          <a:p>
            <a:r>
              <a:rPr lang="zh-TW" altLang="en-US"/>
              <a:t>按一下以編輯母片標題樣式</a:t>
            </a:r>
          </a:p>
        </p:txBody>
      </p:sp>
      <p:sp>
        <p:nvSpPr>
          <p:cNvPr id="3" name="內容版面配置區 2">
            <a:extLst>
              <a:ext uri="{FF2B5EF4-FFF2-40B4-BE49-F238E27FC236}">
                <a16:creationId xmlns:a16="http://schemas.microsoft.com/office/drawing/2014/main" id="{DCEFF2A8-0E15-46C8-9F1F-20E1C5458DF6}"/>
              </a:ext>
            </a:extLst>
          </p:cNvPr>
          <p:cNvSpPr>
            <a:spLocks noGrp="1"/>
          </p:cNvSpPr>
          <p:nvPr>
            <p:ph sz="half" idx="1"/>
          </p:nvPr>
        </p:nvSpPr>
        <p:spPr>
          <a:xfrm>
            <a:off x="838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a:extLst>
              <a:ext uri="{FF2B5EF4-FFF2-40B4-BE49-F238E27FC236}">
                <a16:creationId xmlns:a16="http://schemas.microsoft.com/office/drawing/2014/main" id="{57A1B2A4-443E-4E28-9AB4-023AC30A7598}"/>
              </a:ext>
            </a:extLst>
          </p:cNvPr>
          <p:cNvSpPr>
            <a:spLocks noGrp="1"/>
          </p:cNvSpPr>
          <p:nvPr>
            <p:ph sz="half" idx="2"/>
          </p:nvPr>
        </p:nvSpPr>
        <p:spPr>
          <a:xfrm>
            <a:off x="6172200" y="1825625"/>
            <a:ext cx="5181600" cy="435133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a:extLst>
              <a:ext uri="{FF2B5EF4-FFF2-40B4-BE49-F238E27FC236}">
                <a16:creationId xmlns:a16="http://schemas.microsoft.com/office/drawing/2014/main" id="{FA3C9C31-9D28-4652-955C-D3EF283E189D}"/>
              </a:ext>
            </a:extLst>
          </p:cNvPr>
          <p:cNvSpPr>
            <a:spLocks noGrp="1"/>
          </p:cNvSpPr>
          <p:nvPr>
            <p:ph type="dt" sz="half" idx="10"/>
          </p:nvPr>
        </p:nvSpPr>
        <p:spPr/>
        <p:txBody>
          <a:bodyPr/>
          <a:lstStyle/>
          <a:p>
            <a:fld id="{CDFCFB3F-CDE2-481A-9572-DDA5FA03C80F}" type="datetimeFigureOut">
              <a:rPr lang="zh-TW" altLang="en-US" smtClean="0"/>
              <a:t>2026/2/18</a:t>
            </a:fld>
            <a:endParaRPr lang="zh-TW" altLang="en-US"/>
          </a:p>
        </p:txBody>
      </p:sp>
      <p:sp>
        <p:nvSpPr>
          <p:cNvPr id="6" name="頁尾版面配置區 5">
            <a:extLst>
              <a:ext uri="{FF2B5EF4-FFF2-40B4-BE49-F238E27FC236}">
                <a16:creationId xmlns:a16="http://schemas.microsoft.com/office/drawing/2014/main" id="{27E66845-4F10-4902-ACA4-4C9C701EDE76}"/>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089888B9-77FA-40CE-9B72-C7BC4B20BF53}"/>
              </a:ext>
            </a:extLst>
          </p:cNvPr>
          <p:cNvSpPr>
            <a:spLocks noGrp="1"/>
          </p:cNvSpPr>
          <p:nvPr>
            <p:ph type="sldNum" sz="quarter" idx="12"/>
          </p:nvPr>
        </p:nvSpPr>
        <p:spPr/>
        <p:txBody>
          <a:bodyPr/>
          <a:lstStyle/>
          <a:p>
            <a:fld id="{5CD6AAE7-3FB9-4C50-9014-202C4ED0D923}" type="slidenum">
              <a:rPr lang="zh-TW" altLang="en-US" smtClean="0"/>
              <a:t>‹#›</a:t>
            </a:fld>
            <a:endParaRPr lang="zh-TW" altLang="en-US"/>
          </a:p>
        </p:txBody>
      </p:sp>
    </p:spTree>
    <p:extLst>
      <p:ext uri="{BB962C8B-B14F-4D97-AF65-F5344CB8AC3E}">
        <p14:creationId xmlns:p14="http://schemas.microsoft.com/office/powerpoint/2010/main" val="218360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5F83983D-D37E-4ACF-A554-ABFDE9E2E3A4}"/>
              </a:ext>
            </a:extLst>
          </p:cNvPr>
          <p:cNvSpPr>
            <a:spLocks noGrp="1"/>
          </p:cNvSpPr>
          <p:nvPr>
            <p:ph type="title"/>
          </p:nvPr>
        </p:nvSpPr>
        <p:spPr>
          <a:xfrm>
            <a:off x="839788" y="365125"/>
            <a:ext cx="10515600" cy="1325563"/>
          </a:xfrm>
        </p:spPr>
        <p:txBody>
          <a:bodyPr/>
          <a:lstStyle/>
          <a:p>
            <a:r>
              <a:rPr lang="zh-TW" altLang="en-US"/>
              <a:t>按一下以編輯母片標題樣式</a:t>
            </a:r>
          </a:p>
        </p:txBody>
      </p:sp>
      <p:sp>
        <p:nvSpPr>
          <p:cNvPr id="3" name="文字版面配置區 2">
            <a:extLst>
              <a:ext uri="{FF2B5EF4-FFF2-40B4-BE49-F238E27FC236}">
                <a16:creationId xmlns:a16="http://schemas.microsoft.com/office/drawing/2014/main" id="{A88B55BD-9A1C-4F3E-B6A1-DB40E1FBE24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a:extLst>
              <a:ext uri="{FF2B5EF4-FFF2-40B4-BE49-F238E27FC236}">
                <a16:creationId xmlns:a16="http://schemas.microsoft.com/office/drawing/2014/main" id="{6211A6A2-3E6B-413F-8EC5-9E317B1411CB}"/>
              </a:ext>
            </a:extLst>
          </p:cNvPr>
          <p:cNvSpPr>
            <a:spLocks noGrp="1"/>
          </p:cNvSpPr>
          <p:nvPr>
            <p:ph sz="half" idx="2"/>
          </p:nvPr>
        </p:nvSpPr>
        <p:spPr>
          <a:xfrm>
            <a:off x="839788" y="2505075"/>
            <a:ext cx="5157787"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a:extLst>
              <a:ext uri="{FF2B5EF4-FFF2-40B4-BE49-F238E27FC236}">
                <a16:creationId xmlns:a16="http://schemas.microsoft.com/office/drawing/2014/main" id="{B580ACCE-D16C-424D-BBF7-C5D7C00BCB8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a:extLst>
              <a:ext uri="{FF2B5EF4-FFF2-40B4-BE49-F238E27FC236}">
                <a16:creationId xmlns:a16="http://schemas.microsoft.com/office/drawing/2014/main" id="{FD654C91-C0B7-4915-B9B2-1905A58A3527}"/>
              </a:ext>
            </a:extLst>
          </p:cNvPr>
          <p:cNvSpPr>
            <a:spLocks noGrp="1"/>
          </p:cNvSpPr>
          <p:nvPr>
            <p:ph sz="quarter" idx="4"/>
          </p:nvPr>
        </p:nvSpPr>
        <p:spPr>
          <a:xfrm>
            <a:off x="6172200" y="2505075"/>
            <a:ext cx="5183188" cy="368458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a:extLst>
              <a:ext uri="{FF2B5EF4-FFF2-40B4-BE49-F238E27FC236}">
                <a16:creationId xmlns:a16="http://schemas.microsoft.com/office/drawing/2014/main" id="{C8D878B4-BCCD-4146-A4A3-1696C6CC0ADB}"/>
              </a:ext>
            </a:extLst>
          </p:cNvPr>
          <p:cNvSpPr>
            <a:spLocks noGrp="1"/>
          </p:cNvSpPr>
          <p:nvPr>
            <p:ph type="dt" sz="half" idx="10"/>
          </p:nvPr>
        </p:nvSpPr>
        <p:spPr/>
        <p:txBody>
          <a:bodyPr/>
          <a:lstStyle/>
          <a:p>
            <a:fld id="{CDFCFB3F-CDE2-481A-9572-DDA5FA03C80F}" type="datetimeFigureOut">
              <a:rPr lang="zh-TW" altLang="en-US" smtClean="0"/>
              <a:t>2026/2/18</a:t>
            </a:fld>
            <a:endParaRPr lang="zh-TW" altLang="en-US"/>
          </a:p>
        </p:txBody>
      </p:sp>
      <p:sp>
        <p:nvSpPr>
          <p:cNvPr id="8" name="頁尾版面配置區 7">
            <a:extLst>
              <a:ext uri="{FF2B5EF4-FFF2-40B4-BE49-F238E27FC236}">
                <a16:creationId xmlns:a16="http://schemas.microsoft.com/office/drawing/2014/main" id="{BCAA6595-532F-42B9-9735-6932421D303A}"/>
              </a:ext>
            </a:extLst>
          </p:cNvPr>
          <p:cNvSpPr>
            <a:spLocks noGrp="1"/>
          </p:cNvSpPr>
          <p:nvPr>
            <p:ph type="ftr" sz="quarter" idx="11"/>
          </p:nvPr>
        </p:nvSpPr>
        <p:spPr/>
        <p:txBody>
          <a:bodyPr/>
          <a:lstStyle/>
          <a:p>
            <a:endParaRPr lang="zh-TW" altLang="en-US"/>
          </a:p>
        </p:txBody>
      </p:sp>
      <p:sp>
        <p:nvSpPr>
          <p:cNvPr id="9" name="投影片編號版面配置區 8">
            <a:extLst>
              <a:ext uri="{FF2B5EF4-FFF2-40B4-BE49-F238E27FC236}">
                <a16:creationId xmlns:a16="http://schemas.microsoft.com/office/drawing/2014/main" id="{A1FBC131-ACC0-45AA-9B4D-8A635CFB5BD9}"/>
              </a:ext>
            </a:extLst>
          </p:cNvPr>
          <p:cNvSpPr>
            <a:spLocks noGrp="1"/>
          </p:cNvSpPr>
          <p:nvPr>
            <p:ph type="sldNum" sz="quarter" idx="12"/>
          </p:nvPr>
        </p:nvSpPr>
        <p:spPr/>
        <p:txBody>
          <a:bodyPr/>
          <a:lstStyle/>
          <a:p>
            <a:fld id="{5CD6AAE7-3FB9-4C50-9014-202C4ED0D923}" type="slidenum">
              <a:rPr lang="zh-TW" altLang="en-US" smtClean="0"/>
              <a:t>‹#›</a:t>
            </a:fld>
            <a:endParaRPr lang="zh-TW" altLang="en-US"/>
          </a:p>
        </p:txBody>
      </p:sp>
    </p:spTree>
    <p:extLst>
      <p:ext uri="{BB962C8B-B14F-4D97-AF65-F5344CB8AC3E}">
        <p14:creationId xmlns:p14="http://schemas.microsoft.com/office/powerpoint/2010/main" val="32634877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0C5EA02-379C-4ADC-A728-EFA1359AD6C1}"/>
              </a:ext>
            </a:extLst>
          </p:cNvPr>
          <p:cNvSpPr>
            <a:spLocks noGrp="1"/>
          </p:cNvSpPr>
          <p:nvPr>
            <p:ph type="title"/>
          </p:nvPr>
        </p:nvSpPr>
        <p:spPr/>
        <p:txBody>
          <a:bodyPr/>
          <a:lstStyle/>
          <a:p>
            <a:r>
              <a:rPr lang="zh-TW" altLang="en-US"/>
              <a:t>按一下以編輯母片標題樣式</a:t>
            </a:r>
          </a:p>
        </p:txBody>
      </p:sp>
      <p:sp>
        <p:nvSpPr>
          <p:cNvPr id="3" name="日期版面配置區 2">
            <a:extLst>
              <a:ext uri="{FF2B5EF4-FFF2-40B4-BE49-F238E27FC236}">
                <a16:creationId xmlns:a16="http://schemas.microsoft.com/office/drawing/2014/main" id="{485FB02D-80C8-41B8-89A5-EA481EBA1430}"/>
              </a:ext>
            </a:extLst>
          </p:cNvPr>
          <p:cNvSpPr>
            <a:spLocks noGrp="1"/>
          </p:cNvSpPr>
          <p:nvPr>
            <p:ph type="dt" sz="half" idx="10"/>
          </p:nvPr>
        </p:nvSpPr>
        <p:spPr/>
        <p:txBody>
          <a:bodyPr/>
          <a:lstStyle/>
          <a:p>
            <a:fld id="{CDFCFB3F-CDE2-481A-9572-DDA5FA03C80F}" type="datetimeFigureOut">
              <a:rPr lang="zh-TW" altLang="en-US" smtClean="0"/>
              <a:t>2026/2/18</a:t>
            </a:fld>
            <a:endParaRPr lang="zh-TW" altLang="en-US"/>
          </a:p>
        </p:txBody>
      </p:sp>
      <p:sp>
        <p:nvSpPr>
          <p:cNvPr id="4" name="頁尾版面配置區 3">
            <a:extLst>
              <a:ext uri="{FF2B5EF4-FFF2-40B4-BE49-F238E27FC236}">
                <a16:creationId xmlns:a16="http://schemas.microsoft.com/office/drawing/2014/main" id="{DD811D3B-9E9A-4946-8CBE-BE42E37112AC}"/>
              </a:ext>
            </a:extLst>
          </p:cNvPr>
          <p:cNvSpPr>
            <a:spLocks noGrp="1"/>
          </p:cNvSpPr>
          <p:nvPr>
            <p:ph type="ftr" sz="quarter" idx="11"/>
          </p:nvPr>
        </p:nvSpPr>
        <p:spPr/>
        <p:txBody>
          <a:bodyPr/>
          <a:lstStyle/>
          <a:p>
            <a:endParaRPr lang="zh-TW" altLang="en-US"/>
          </a:p>
        </p:txBody>
      </p:sp>
      <p:sp>
        <p:nvSpPr>
          <p:cNvPr id="5" name="投影片編號版面配置區 4">
            <a:extLst>
              <a:ext uri="{FF2B5EF4-FFF2-40B4-BE49-F238E27FC236}">
                <a16:creationId xmlns:a16="http://schemas.microsoft.com/office/drawing/2014/main" id="{235B4547-C7EC-4BDE-B597-3A6B97351990}"/>
              </a:ext>
            </a:extLst>
          </p:cNvPr>
          <p:cNvSpPr>
            <a:spLocks noGrp="1"/>
          </p:cNvSpPr>
          <p:nvPr>
            <p:ph type="sldNum" sz="quarter" idx="12"/>
          </p:nvPr>
        </p:nvSpPr>
        <p:spPr/>
        <p:txBody>
          <a:bodyPr/>
          <a:lstStyle/>
          <a:p>
            <a:fld id="{5CD6AAE7-3FB9-4C50-9014-202C4ED0D923}" type="slidenum">
              <a:rPr lang="zh-TW" altLang="en-US" smtClean="0"/>
              <a:t>‹#›</a:t>
            </a:fld>
            <a:endParaRPr lang="zh-TW" altLang="en-US"/>
          </a:p>
        </p:txBody>
      </p:sp>
    </p:spTree>
    <p:extLst>
      <p:ext uri="{BB962C8B-B14F-4D97-AF65-F5344CB8AC3E}">
        <p14:creationId xmlns:p14="http://schemas.microsoft.com/office/powerpoint/2010/main" val="3861002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a:extLst>
              <a:ext uri="{FF2B5EF4-FFF2-40B4-BE49-F238E27FC236}">
                <a16:creationId xmlns:a16="http://schemas.microsoft.com/office/drawing/2014/main" id="{52511917-8D2A-44C1-8AC0-95C8E0D79612}"/>
              </a:ext>
            </a:extLst>
          </p:cNvPr>
          <p:cNvSpPr>
            <a:spLocks noGrp="1"/>
          </p:cNvSpPr>
          <p:nvPr>
            <p:ph type="dt" sz="half" idx="10"/>
          </p:nvPr>
        </p:nvSpPr>
        <p:spPr/>
        <p:txBody>
          <a:bodyPr/>
          <a:lstStyle/>
          <a:p>
            <a:fld id="{CDFCFB3F-CDE2-481A-9572-DDA5FA03C80F}" type="datetimeFigureOut">
              <a:rPr lang="zh-TW" altLang="en-US" smtClean="0"/>
              <a:t>2026/2/18</a:t>
            </a:fld>
            <a:endParaRPr lang="zh-TW" altLang="en-US"/>
          </a:p>
        </p:txBody>
      </p:sp>
      <p:sp>
        <p:nvSpPr>
          <p:cNvPr id="3" name="頁尾版面配置區 2">
            <a:extLst>
              <a:ext uri="{FF2B5EF4-FFF2-40B4-BE49-F238E27FC236}">
                <a16:creationId xmlns:a16="http://schemas.microsoft.com/office/drawing/2014/main" id="{3BA97756-F600-45D5-A05B-006365C08EE3}"/>
              </a:ext>
            </a:extLst>
          </p:cNvPr>
          <p:cNvSpPr>
            <a:spLocks noGrp="1"/>
          </p:cNvSpPr>
          <p:nvPr>
            <p:ph type="ftr" sz="quarter" idx="11"/>
          </p:nvPr>
        </p:nvSpPr>
        <p:spPr/>
        <p:txBody>
          <a:bodyPr/>
          <a:lstStyle/>
          <a:p>
            <a:endParaRPr lang="zh-TW" altLang="en-US"/>
          </a:p>
        </p:txBody>
      </p:sp>
      <p:sp>
        <p:nvSpPr>
          <p:cNvPr id="4" name="投影片編號版面配置區 3">
            <a:extLst>
              <a:ext uri="{FF2B5EF4-FFF2-40B4-BE49-F238E27FC236}">
                <a16:creationId xmlns:a16="http://schemas.microsoft.com/office/drawing/2014/main" id="{E2204708-60F3-4B6F-9CA8-2786672A5620}"/>
              </a:ext>
            </a:extLst>
          </p:cNvPr>
          <p:cNvSpPr>
            <a:spLocks noGrp="1"/>
          </p:cNvSpPr>
          <p:nvPr>
            <p:ph type="sldNum" sz="quarter" idx="12"/>
          </p:nvPr>
        </p:nvSpPr>
        <p:spPr/>
        <p:txBody>
          <a:bodyPr/>
          <a:lstStyle/>
          <a:p>
            <a:fld id="{5CD6AAE7-3FB9-4C50-9014-202C4ED0D923}" type="slidenum">
              <a:rPr lang="zh-TW" altLang="en-US" smtClean="0"/>
              <a:t>‹#›</a:t>
            </a:fld>
            <a:endParaRPr lang="zh-TW" altLang="en-US"/>
          </a:p>
        </p:txBody>
      </p:sp>
    </p:spTree>
    <p:extLst>
      <p:ext uri="{BB962C8B-B14F-4D97-AF65-F5344CB8AC3E}">
        <p14:creationId xmlns:p14="http://schemas.microsoft.com/office/powerpoint/2010/main" val="4005955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輔助字幕的內容">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464DF02-CCEF-462D-80E6-3706F1379DBF}"/>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內容版面配置區 2">
            <a:extLst>
              <a:ext uri="{FF2B5EF4-FFF2-40B4-BE49-F238E27FC236}">
                <a16:creationId xmlns:a16="http://schemas.microsoft.com/office/drawing/2014/main" id="{06FBB129-FBD5-40A7-B65C-ECE5738F34E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a:extLst>
              <a:ext uri="{FF2B5EF4-FFF2-40B4-BE49-F238E27FC236}">
                <a16:creationId xmlns:a16="http://schemas.microsoft.com/office/drawing/2014/main" id="{A84B4593-D74C-4F8C-8200-A02B08899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C12048AA-C39C-4551-90A1-E22AC0B061DE}"/>
              </a:ext>
            </a:extLst>
          </p:cNvPr>
          <p:cNvSpPr>
            <a:spLocks noGrp="1"/>
          </p:cNvSpPr>
          <p:nvPr>
            <p:ph type="dt" sz="half" idx="10"/>
          </p:nvPr>
        </p:nvSpPr>
        <p:spPr/>
        <p:txBody>
          <a:bodyPr/>
          <a:lstStyle/>
          <a:p>
            <a:fld id="{CDFCFB3F-CDE2-481A-9572-DDA5FA03C80F}" type="datetimeFigureOut">
              <a:rPr lang="zh-TW" altLang="en-US" smtClean="0"/>
              <a:t>2026/2/18</a:t>
            </a:fld>
            <a:endParaRPr lang="zh-TW" altLang="en-US"/>
          </a:p>
        </p:txBody>
      </p:sp>
      <p:sp>
        <p:nvSpPr>
          <p:cNvPr id="6" name="頁尾版面配置區 5">
            <a:extLst>
              <a:ext uri="{FF2B5EF4-FFF2-40B4-BE49-F238E27FC236}">
                <a16:creationId xmlns:a16="http://schemas.microsoft.com/office/drawing/2014/main" id="{0D72C148-381E-4530-ADBB-8F2B6ABD4739}"/>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2443FA07-0B16-4A35-8147-2AA80CAE721B}"/>
              </a:ext>
            </a:extLst>
          </p:cNvPr>
          <p:cNvSpPr>
            <a:spLocks noGrp="1"/>
          </p:cNvSpPr>
          <p:nvPr>
            <p:ph type="sldNum" sz="quarter" idx="12"/>
          </p:nvPr>
        </p:nvSpPr>
        <p:spPr/>
        <p:txBody>
          <a:bodyPr/>
          <a:lstStyle/>
          <a:p>
            <a:fld id="{5CD6AAE7-3FB9-4C50-9014-202C4ED0D923}" type="slidenum">
              <a:rPr lang="zh-TW" altLang="en-US" smtClean="0"/>
              <a:t>‹#›</a:t>
            </a:fld>
            <a:endParaRPr lang="zh-TW" altLang="en-US"/>
          </a:p>
        </p:txBody>
      </p:sp>
    </p:spTree>
    <p:extLst>
      <p:ext uri="{BB962C8B-B14F-4D97-AF65-F5344CB8AC3E}">
        <p14:creationId xmlns:p14="http://schemas.microsoft.com/office/powerpoint/2010/main" val="7112688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輔助字幕的圖片">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D49A9CD3-3AA3-4F25-B7A4-6962F4160E07}"/>
              </a:ext>
            </a:extLst>
          </p:cNvPr>
          <p:cNvSpPr>
            <a:spLocks noGrp="1"/>
          </p:cNvSpPr>
          <p:nvPr>
            <p:ph type="title"/>
          </p:nvPr>
        </p:nvSpPr>
        <p:spPr>
          <a:xfrm>
            <a:off x="839788" y="457200"/>
            <a:ext cx="3932237" cy="1600200"/>
          </a:xfrm>
        </p:spPr>
        <p:txBody>
          <a:bodyPr anchor="b"/>
          <a:lstStyle>
            <a:lvl1pPr>
              <a:defRPr sz="3200"/>
            </a:lvl1pPr>
          </a:lstStyle>
          <a:p>
            <a:r>
              <a:rPr lang="zh-TW" altLang="en-US"/>
              <a:t>按一下以編輯母片標題樣式</a:t>
            </a:r>
          </a:p>
        </p:txBody>
      </p:sp>
      <p:sp>
        <p:nvSpPr>
          <p:cNvPr id="3" name="圖片版面配置區 2">
            <a:extLst>
              <a:ext uri="{FF2B5EF4-FFF2-40B4-BE49-F238E27FC236}">
                <a16:creationId xmlns:a16="http://schemas.microsoft.com/office/drawing/2014/main" id="{827E2A2C-4FF4-4AED-90B9-0ECD716CA2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a:extLst>
              <a:ext uri="{FF2B5EF4-FFF2-40B4-BE49-F238E27FC236}">
                <a16:creationId xmlns:a16="http://schemas.microsoft.com/office/drawing/2014/main" id="{87C2E00F-9712-4921-A1C6-BFB277A02A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日期版面配置區 4">
            <a:extLst>
              <a:ext uri="{FF2B5EF4-FFF2-40B4-BE49-F238E27FC236}">
                <a16:creationId xmlns:a16="http://schemas.microsoft.com/office/drawing/2014/main" id="{C6D28E82-9FAB-47C2-885E-EFCB18B075E7}"/>
              </a:ext>
            </a:extLst>
          </p:cNvPr>
          <p:cNvSpPr>
            <a:spLocks noGrp="1"/>
          </p:cNvSpPr>
          <p:nvPr>
            <p:ph type="dt" sz="half" idx="10"/>
          </p:nvPr>
        </p:nvSpPr>
        <p:spPr/>
        <p:txBody>
          <a:bodyPr/>
          <a:lstStyle/>
          <a:p>
            <a:fld id="{CDFCFB3F-CDE2-481A-9572-DDA5FA03C80F}" type="datetimeFigureOut">
              <a:rPr lang="zh-TW" altLang="en-US" smtClean="0"/>
              <a:t>2026/2/18</a:t>
            </a:fld>
            <a:endParaRPr lang="zh-TW" altLang="en-US"/>
          </a:p>
        </p:txBody>
      </p:sp>
      <p:sp>
        <p:nvSpPr>
          <p:cNvPr id="6" name="頁尾版面配置區 5">
            <a:extLst>
              <a:ext uri="{FF2B5EF4-FFF2-40B4-BE49-F238E27FC236}">
                <a16:creationId xmlns:a16="http://schemas.microsoft.com/office/drawing/2014/main" id="{5CB5D05D-5289-4022-8DB6-8C219FBD2E2B}"/>
              </a:ext>
            </a:extLst>
          </p:cNvPr>
          <p:cNvSpPr>
            <a:spLocks noGrp="1"/>
          </p:cNvSpPr>
          <p:nvPr>
            <p:ph type="ftr" sz="quarter" idx="11"/>
          </p:nvPr>
        </p:nvSpPr>
        <p:spPr/>
        <p:txBody>
          <a:bodyPr/>
          <a:lstStyle/>
          <a:p>
            <a:endParaRPr lang="zh-TW" altLang="en-US"/>
          </a:p>
        </p:txBody>
      </p:sp>
      <p:sp>
        <p:nvSpPr>
          <p:cNvPr id="7" name="投影片編號版面配置區 6">
            <a:extLst>
              <a:ext uri="{FF2B5EF4-FFF2-40B4-BE49-F238E27FC236}">
                <a16:creationId xmlns:a16="http://schemas.microsoft.com/office/drawing/2014/main" id="{1F20209E-DE3D-4BFA-934C-EA041DC0EAE1}"/>
              </a:ext>
            </a:extLst>
          </p:cNvPr>
          <p:cNvSpPr>
            <a:spLocks noGrp="1"/>
          </p:cNvSpPr>
          <p:nvPr>
            <p:ph type="sldNum" sz="quarter" idx="12"/>
          </p:nvPr>
        </p:nvSpPr>
        <p:spPr/>
        <p:txBody>
          <a:bodyPr/>
          <a:lstStyle/>
          <a:p>
            <a:fld id="{5CD6AAE7-3FB9-4C50-9014-202C4ED0D923}" type="slidenum">
              <a:rPr lang="zh-TW" altLang="en-US" smtClean="0"/>
              <a:t>‹#›</a:t>
            </a:fld>
            <a:endParaRPr lang="zh-TW" altLang="en-US"/>
          </a:p>
        </p:txBody>
      </p:sp>
    </p:spTree>
    <p:extLst>
      <p:ext uri="{BB962C8B-B14F-4D97-AF65-F5344CB8AC3E}">
        <p14:creationId xmlns:p14="http://schemas.microsoft.com/office/powerpoint/2010/main" val="39766498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a:extLst>
              <a:ext uri="{FF2B5EF4-FFF2-40B4-BE49-F238E27FC236}">
                <a16:creationId xmlns:a16="http://schemas.microsoft.com/office/drawing/2014/main" id="{C3205C84-D263-48A4-818B-E753CAC47D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a:extLst>
              <a:ext uri="{FF2B5EF4-FFF2-40B4-BE49-F238E27FC236}">
                <a16:creationId xmlns:a16="http://schemas.microsoft.com/office/drawing/2014/main" id="{858904C5-067C-4C38-8D4D-B9462504B65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a:extLst>
              <a:ext uri="{FF2B5EF4-FFF2-40B4-BE49-F238E27FC236}">
                <a16:creationId xmlns:a16="http://schemas.microsoft.com/office/drawing/2014/main" id="{877E07F7-DA46-4B30-AED4-6706B05886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DFCFB3F-CDE2-481A-9572-DDA5FA03C80F}" type="datetimeFigureOut">
              <a:rPr lang="zh-TW" altLang="en-US" smtClean="0"/>
              <a:t>2026/2/18</a:t>
            </a:fld>
            <a:endParaRPr lang="zh-TW" altLang="en-US"/>
          </a:p>
        </p:txBody>
      </p:sp>
      <p:sp>
        <p:nvSpPr>
          <p:cNvPr id="5" name="頁尾版面配置區 4">
            <a:extLst>
              <a:ext uri="{FF2B5EF4-FFF2-40B4-BE49-F238E27FC236}">
                <a16:creationId xmlns:a16="http://schemas.microsoft.com/office/drawing/2014/main" id="{3BCF5D4B-417E-4236-AF91-22DD14924A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a:extLst>
              <a:ext uri="{FF2B5EF4-FFF2-40B4-BE49-F238E27FC236}">
                <a16:creationId xmlns:a16="http://schemas.microsoft.com/office/drawing/2014/main" id="{A74AC723-E045-4CD6-948A-D60414ABF5C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D6AAE7-3FB9-4C50-9014-202C4ED0D923}" type="slidenum">
              <a:rPr lang="zh-TW" altLang="en-US" smtClean="0"/>
              <a:t>‹#›</a:t>
            </a:fld>
            <a:endParaRPr lang="zh-TW" altLang="en-US"/>
          </a:p>
        </p:txBody>
      </p:sp>
    </p:spTree>
    <p:extLst>
      <p:ext uri="{BB962C8B-B14F-4D97-AF65-F5344CB8AC3E}">
        <p14:creationId xmlns:p14="http://schemas.microsoft.com/office/powerpoint/2010/main" val="9521162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a:extLst>
              <a:ext uri="{FF2B5EF4-FFF2-40B4-BE49-F238E27FC236}">
                <a16:creationId xmlns:a16="http://schemas.microsoft.com/office/drawing/2014/main" id="{942C2B75-7ECE-46C4-BFF9-9849ADA53A64}"/>
              </a:ext>
            </a:extLst>
          </p:cNvPr>
          <p:cNvSpPr txBox="1"/>
          <p:nvPr/>
        </p:nvSpPr>
        <p:spPr>
          <a:xfrm>
            <a:off x="7040137" y="1643791"/>
            <a:ext cx="4476352" cy="4247317"/>
          </a:xfrm>
          <a:prstGeom prst="rect">
            <a:avLst/>
          </a:prstGeom>
          <a:noFill/>
        </p:spPr>
        <p:txBody>
          <a:bodyPr wrap="square" rtlCol="0">
            <a:spAutoFit/>
          </a:bodyPr>
          <a:lstStyle/>
          <a:p>
            <a:r>
              <a:rPr lang="zh-TW" altLang="en-US" dirty="0"/>
              <a:t>近年的研究已知對稱性與拓樸能深刻改變電子系統性質，並催生多樣的量子態與物理現象。將這些概念延伸至非厄米體系後，本所徐晨軒博士的研究團隊建立了一個拓樸超導模型，完整納入非厄米系統中所有可能的內部對稱性，包括時間反轉、粒子</a:t>
            </a:r>
            <a:r>
              <a:rPr lang="en-US" altLang="zh-TW" dirty="0"/>
              <a:t>-</a:t>
            </a:r>
            <a:r>
              <a:rPr lang="zh-TW" altLang="en-US" dirty="0"/>
              <a:t>電洞、次晶格與手徵對稱，以及偽厄米性。該模型展現出由這些對稱性所引起的各種豐富能譜與波函數結構，包括複數扁平能帶與馬約拉納零模態，並呈現出相當豐富的相圖。本研究發表於 </a:t>
            </a:r>
            <a:r>
              <a:rPr lang="en-US" altLang="zh-TW" dirty="0"/>
              <a:t>Physical Review Research</a:t>
            </a:r>
            <a:r>
              <a:rPr lang="zh-TW" altLang="en-US" dirty="0"/>
              <a:t>，並與九州工業大學大熊信之教授及臺灣師範大學高賢忠教授合作完成，同時獲得中研院網格中心（</a:t>
            </a:r>
            <a:r>
              <a:rPr lang="en-US" altLang="zh-TW" dirty="0"/>
              <a:t>ASGC</a:t>
            </a:r>
            <a:r>
              <a:rPr lang="zh-TW" altLang="en-US" dirty="0"/>
              <a:t>）的計算資源支援。</a:t>
            </a:r>
            <a:endParaRPr lang="zh-TW" altLang="en-US" sz="2000" dirty="0">
              <a:latin typeface="Arial" panose="020B0604020202020204" pitchFamily="34" charset="0"/>
              <a:ea typeface="微軟正黑體" panose="020B0604030504040204" pitchFamily="34" charset="-120"/>
              <a:cs typeface="Arial" panose="020B0604020202020204" pitchFamily="34" charset="0"/>
            </a:endParaRPr>
          </a:p>
        </p:txBody>
      </p:sp>
      <p:sp>
        <p:nvSpPr>
          <p:cNvPr id="9" name="文字方塊 8">
            <a:extLst>
              <a:ext uri="{FF2B5EF4-FFF2-40B4-BE49-F238E27FC236}">
                <a16:creationId xmlns:a16="http://schemas.microsoft.com/office/drawing/2014/main" id="{F9600FD2-6A98-45FE-80BD-FD60F473A0EB}"/>
              </a:ext>
            </a:extLst>
          </p:cNvPr>
          <p:cNvSpPr txBox="1"/>
          <p:nvPr/>
        </p:nvSpPr>
        <p:spPr>
          <a:xfrm>
            <a:off x="764172" y="3875048"/>
            <a:ext cx="5740705" cy="2831544"/>
          </a:xfrm>
          <a:prstGeom prst="rect">
            <a:avLst/>
          </a:prstGeom>
          <a:noFill/>
        </p:spPr>
        <p:txBody>
          <a:bodyPr wrap="square" rtlCol="0">
            <a:spAutoFit/>
          </a:bodyPr>
          <a:lstStyle/>
          <a:p>
            <a:r>
              <a:rPr lang="en-US" altLang="zh-TW" sz="2200" dirty="0"/>
              <a:t>Reference:</a:t>
            </a:r>
            <a:r>
              <a:rPr lang="zh-TW" altLang="en-US" sz="2200" dirty="0"/>
              <a:t> </a:t>
            </a:r>
            <a:endParaRPr lang="en-US" altLang="zh-TW" sz="2200" dirty="0"/>
          </a:p>
          <a:p>
            <a:r>
              <a:rPr lang="en-US" altLang="zh-TW" sz="2200" dirty="0"/>
              <a:t>Chuo-Kai Chang</a:t>
            </a:r>
            <a:r>
              <a:rPr lang="en-US" altLang="zh-TW" sz="2200" dirty="0">
                <a:solidFill>
                  <a:srgbClr val="000000"/>
                </a:solidFill>
              </a:rPr>
              <a:t>, </a:t>
            </a:r>
            <a:r>
              <a:rPr lang="en-US" altLang="zh-TW" sz="2200" dirty="0"/>
              <a:t>Kazuma Saito</a:t>
            </a:r>
            <a:r>
              <a:rPr lang="en-US" altLang="zh-TW" sz="2200" dirty="0">
                <a:solidFill>
                  <a:srgbClr val="000000"/>
                </a:solidFill>
              </a:rPr>
              <a:t>, </a:t>
            </a:r>
            <a:r>
              <a:rPr lang="en-US" altLang="zh-TW" sz="2200" dirty="0"/>
              <a:t>Nobuyuki Okuma</a:t>
            </a:r>
            <a:r>
              <a:rPr lang="en-US" altLang="zh-TW" sz="2200" dirty="0">
                <a:solidFill>
                  <a:srgbClr val="000000"/>
                </a:solidFill>
              </a:rPr>
              <a:t>, </a:t>
            </a:r>
            <a:r>
              <a:rPr lang="en-US" altLang="zh-TW" sz="2200" dirty="0"/>
              <a:t>Hsien-Chung Kao</a:t>
            </a:r>
            <a:r>
              <a:rPr lang="en-US" altLang="zh-TW" sz="2200" dirty="0">
                <a:solidFill>
                  <a:srgbClr val="000000"/>
                </a:solidFill>
              </a:rPr>
              <a:t>, and </a:t>
            </a:r>
            <a:r>
              <a:rPr lang="en-US" altLang="zh-TW" sz="2200" dirty="0"/>
              <a:t>Chen-Hsuan Hsu, </a:t>
            </a:r>
          </a:p>
          <a:p>
            <a:r>
              <a:rPr lang="en-US" altLang="zh-TW" sz="2200" i="1" dirty="0">
                <a:solidFill>
                  <a:srgbClr val="000000"/>
                </a:solidFill>
              </a:rPr>
              <a:t>Non-Hermitian topological superconductivity with symmetry-enriched spectral and eigenstate features</a:t>
            </a:r>
            <a:endParaRPr lang="en-US" altLang="zh-TW" sz="2200" b="1" i="1" dirty="0"/>
          </a:p>
          <a:p>
            <a:r>
              <a:rPr lang="en-US" altLang="zh-TW" sz="2200" b="1" dirty="0"/>
              <a:t>Physical Review Research</a:t>
            </a:r>
            <a:r>
              <a:rPr lang="en-US" altLang="zh-TW" sz="2200" dirty="0"/>
              <a:t> 8, </a:t>
            </a:r>
            <a:r>
              <a:rPr lang="en-US" sz="2200" dirty="0"/>
              <a:t>013167</a:t>
            </a:r>
            <a:r>
              <a:rPr lang="en-US" altLang="zh-TW" sz="2200" dirty="0"/>
              <a:t> (2026),</a:t>
            </a:r>
          </a:p>
          <a:p>
            <a:r>
              <a:rPr lang="en-US" sz="2200" dirty="0"/>
              <a:t>https://doi.org/10.1103/v5k2-1vj9</a:t>
            </a:r>
            <a:endParaRPr lang="en-US" altLang="zh-TW" sz="2200" dirty="0">
              <a:solidFill>
                <a:srgbClr val="000000"/>
              </a:solidFill>
            </a:endParaRPr>
          </a:p>
        </p:txBody>
      </p:sp>
      <p:sp>
        <p:nvSpPr>
          <p:cNvPr id="10" name="文字方塊 9">
            <a:extLst>
              <a:ext uri="{FF2B5EF4-FFF2-40B4-BE49-F238E27FC236}">
                <a16:creationId xmlns:a16="http://schemas.microsoft.com/office/drawing/2014/main" id="{663A67A6-A525-4DBC-B21F-2B4C60D7EA5C}"/>
              </a:ext>
            </a:extLst>
          </p:cNvPr>
          <p:cNvSpPr txBox="1"/>
          <p:nvPr/>
        </p:nvSpPr>
        <p:spPr>
          <a:xfrm>
            <a:off x="1471342" y="596501"/>
            <a:ext cx="9417963" cy="461665"/>
          </a:xfrm>
          <a:prstGeom prst="rect">
            <a:avLst/>
          </a:prstGeom>
          <a:noFill/>
        </p:spPr>
        <p:txBody>
          <a:bodyPr wrap="none" rtlCol="0">
            <a:spAutoFit/>
          </a:bodyPr>
          <a:lstStyle/>
          <a:p>
            <a:r>
              <a:rPr lang="zh-TW" altLang="en-US" sz="2400" b="1" dirty="0"/>
              <a:t>厄米性消失，馬約拉納現身：當對稱性與非厄米在拓樸超導體中相遇</a:t>
            </a:r>
            <a:endParaRPr lang="zh-TW" altLang="en-US" sz="2400" b="1" dirty="0">
              <a:latin typeface="Arial" panose="020B0604020202020204" pitchFamily="34" charset="0"/>
              <a:cs typeface="Arial" panose="020B0604020202020204" pitchFamily="34" charset="0"/>
            </a:endParaRPr>
          </a:p>
        </p:txBody>
      </p:sp>
      <p:pic>
        <p:nvPicPr>
          <p:cNvPr id="14" name="圖片 13">
            <a:extLst>
              <a:ext uri="{FF2B5EF4-FFF2-40B4-BE49-F238E27FC236}">
                <a16:creationId xmlns:a16="http://schemas.microsoft.com/office/drawing/2014/main" id="{96ED458A-4E2A-4DA2-9992-0535227F2A04}"/>
              </a:ext>
            </a:extLst>
          </p:cNvPr>
          <p:cNvPicPr>
            <a:picLocks noChangeAspect="1"/>
          </p:cNvPicPr>
          <p:nvPr/>
        </p:nvPicPr>
        <p:blipFill>
          <a:blip r:embed="rId2"/>
          <a:stretch>
            <a:fillRect/>
          </a:stretch>
        </p:blipFill>
        <p:spPr>
          <a:xfrm>
            <a:off x="675511" y="1366226"/>
            <a:ext cx="6089024" cy="2430764"/>
          </a:xfrm>
          <a:prstGeom prst="rect">
            <a:avLst/>
          </a:prstGeom>
        </p:spPr>
      </p:pic>
    </p:spTree>
    <p:extLst>
      <p:ext uri="{BB962C8B-B14F-4D97-AF65-F5344CB8AC3E}">
        <p14:creationId xmlns:p14="http://schemas.microsoft.com/office/powerpoint/2010/main" val="1493752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3">
            <a:extLst>
              <a:ext uri="{FF2B5EF4-FFF2-40B4-BE49-F238E27FC236}">
                <a16:creationId xmlns:a16="http://schemas.microsoft.com/office/drawing/2014/main" id="{1F591AE7-99E5-431C-933E-E639655507D7}"/>
              </a:ext>
            </a:extLst>
          </p:cNvPr>
          <p:cNvSpPr txBox="1"/>
          <p:nvPr/>
        </p:nvSpPr>
        <p:spPr>
          <a:xfrm>
            <a:off x="466499" y="526603"/>
            <a:ext cx="11230199" cy="830997"/>
          </a:xfrm>
          <a:prstGeom prst="rect">
            <a:avLst/>
          </a:prstGeom>
          <a:noFill/>
        </p:spPr>
        <p:txBody>
          <a:bodyPr wrap="square" rtlCol="0">
            <a:spAutoFit/>
          </a:bodyPr>
          <a:lstStyle/>
          <a:p>
            <a:r>
              <a:rPr lang="en-US" altLang="zh-TW" sz="2400" b="1" dirty="0"/>
              <a:t>Losing Hermiticity, Obtaining Majorana: When Symmetry Meets Non-Hermiticity in Topological Superconductivity</a:t>
            </a:r>
            <a:endParaRPr lang="zh-TW" altLang="en-US" sz="2000" b="1" dirty="0"/>
          </a:p>
        </p:txBody>
      </p:sp>
      <p:sp>
        <p:nvSpPr>
          <p:cNvPr id="6" name="文字方塊 5">
            <a:extLst>
              <a:ext uri="{FF2B5EF4-FFF2-40B4-BE49-F238E27FC236}">
                <a16:creationId xmlns:a16="http://schemas.microsoft.com/office/drawing/2014/main" id="{C6E82527-A5E5-4A80-90AC-D27B0B9C741E}"/>
              </a:ext>
            </a:extLst>
          </p:cNvPr>
          <p:cNvSpPr txBox="1"/>
          <p:nvPr/>
        </p:nvSpPr>
        <p:spPr>
          <a:xfrm rot="10800000" flipV="1">
            <a:off x="540373" y="1549835"/>
            <a:ext cx="11230199" cy="3170099"/>
          </a:xfrm>
          <a:prstGeom prst="rect">
            <a:avLst/>
          </a:prstGeom>
          <a:noFill/>
        </p:spPr>
        <p:txBody>
          <a:bodyPr wrap="square" rtlCol="0">
            <a:spAutoFit/>
          </a:bodyPr>
          <a:lstStyle/>
          <a:p>
            <a:r>
              <a:rPr lang="en-US" altLang="zh-TW" sz="2000" dirty="0"/>
              <a:t>Symmetry and topology are known to reshape electronic systems and give rise to diverse quantum states and phenomena. Extending these concepts to the non-Hermitian regime, Dr. </a:t>
            </a:r>
            <a:r>
              <a:rPr lang="en-US" altLang="zh-TW" sz="2000" dirty="0" err="1"/>
              <a:t>Chen-Hsuan</a:t>
            </a:r>
            <a:r>
              <a:rPr lang="en-US" altLang="zh-TW" sz="2000" dirty="0"/>
              <a:t> Hsu’s team at the Institute of Physics has developed a topological superconducting model that incorporates all internal symmetries allowed in non-Hermitian systems, including time-reversal, particle–hole (and their daggered counterparts), sublattice and chiral symmetries, as well as pseudo-Hermiticity. The model exhibits rich spectral and eigenstate structures enabled by these symmetries, including complex flat bands and Majorana zero modes, together with a rich phase diagram. This work, published in Physical Review Research, was carried out in collaboration with Prof. Nobuyuki Okuma (Kyushu Institute of Technology) and Prof. Hsien-Chung Kao (National Taiwan Normal University), with support from the Academia Sinica Grid Centre (ASGC).</a:t>
            </a:r>
            <a:endParaRPr lang="zh-TW" altLang="en-US" dirty="0"/>
          </a:p>
        </p:txBody>
      </p:sp>
      <p:sp>
        <p:nvSpPr>
          <p:cNvPr id="7" name="文字方塊 6">
            <a:extLst>
              <a:ext uri="{FF2B5EF4-FFF2-40B4-BE49-F238E27FC236}">
                <a16:creationId xmlns:a16="http://schemas.microsoft.com/office/drawing/2014/main" id="{3B84F09F-7776-48F9-B220-5151C5F87B31}"/>
              </a:ext>
            </a:extLst>
          </p:cNvPr>
          <p:cNvSpPr txBox="1"/>
          <p:nvPr/>
        </p:nvSpPr>
        <p:spPr>
          <a:xfrm>
            <a:off x="480900" y="4947604"/>
            <a:ext cx="10872900" cy="1631216"/>
          </a:xfrm>
          <a:prstGeom prst="rect">
            <a:avLst/>
          </a:prstGeom>
          <a:noFill/>
        </p:spPr>
        <p:txBody>
          <a:bodyPr wrap="square" rtlCol="0">
            <a:spAutoFit/>
          </a:bodyPr>
          <a:lstStyle/>
          <a:p>
            <a:r>
              <a:rPr lang="en-US" altLang="zh-TW" sz="2000" dirty="0"/>
              <a:t>Reference:</a:t>
            </a:r>
            <a:r>
              <a:rPr lang="zh-TW" altLang="en-US" sz="2000" dirty="0"/>
              <a:t> </a:t>
            </a:r>
            <a:endParaRPr lang="en-US" altLang="zh-TW" sz="2000" dirty="0"/>
          </a:p>
          <a:p>
            <a:r>
              <a:rPr lang="en-US" altLang="zh-TW" sz="2000" dirty="0"/>
              <a:t>Chuo-Kai Chang</a:t>
            </a:r>
            <a:r>
              <a:rPr lang="en-US" altLang="zh-TW" sz="2000" dirty="0">
                <a:solidFill>
                  <a:srgbClr val="000000"/>
                </a:solidFill>
              </a:rPr>
              <a:t>, </a:t>
            </a:r>
            <a:r>
              <a:rPr lang="en-US" altLang="zh-TW" sz="2000" dirty="0"/>
              <a:t>Kazuma Saito</a:t>
            </a:r>
            <a:r>
              <a:rPr lang="en-US" altLang="zh-TW" sz="2000" dirty="0">
                <a:solidFill>
                  <a:srgbClr val="000000"/>
                </a:solidFill>
              </a:rPr>
              <a:t>, </a:t>
            </a:r>
            <a:r>
              <a:rPr lang="en-US" altLang="zh-TW" sz="2000" dirty="0"/>
              <a:t>Nobuyuki Okuma</a:t>
            </a:r>
            <a:r>
              <a:rPr lang="en-US" altLang="zh-TW" sz="2000" dirty="0">
                <a:solidFill>
                  <a:srgbClr val="000000"/>
                </a:solidFill>
              </a:rPr>
              <a:t>, </a:t>
            </a:r>
            <a:r>
              <a:rPr lang="en-US" altLang="zh-TW" sz="2000" dirty="0"/>
              <a:t>Hsien-Chung Kao</a:t>
            </a:r>
            <a:r>
              <a:rPr lang="en-US" altLang="zh-TW" sz="2000" dirty="0">
                <a:solidFill>
                  <a:srgbClr val="000000"/>
                </a:solidFill>
              </a:rPr>
              <a:t>, and </a:t>
            </a:r>
            <a:r>
              <a:rPr lang="en-US" altLang="zh-TW" sz="2000" dirty="0"/>
              <a:t>Chen-Hsuan Hsu, </a:t>
            </a:r>
          </a:p>
          <a:p>
            <a:r>
              <a:rPr lang="en-US" altLang="zh-TW" sz="2000" i="1" dirty="0">
                <a:solidFill>
                  <a:srgbClr val="000000"/>
                </a:solidFill>
              </a:rPr>
              <a:t>Non-Hermitian topological superconductivity with symmetry-enriched spectral and eigenstate features</a:t>
            </a:r>
            <a:endParaRPr lang="en-US" altLang="zh-TW" sz="2000" b="1" i="1" dirty="0"/>
          </a:p>
          <a:p>
            <a:r>
              <a:rPr lang="en-US" altLang="zh-TW" sz="2000" b="1" dirty="0"/>
              <a:t>Physical Review Research</a:t>
            </a:r>
            <a:r>
              <a:rPr lang="en-US" altLang="zh-TW" sz="2000" dirty="0"/>
              <a:t> 8, </a:t>
            </a:r>
            <a:r>
              <a:rPr lang="en-US" sz="2000" dirty="0"/>
              <a:t>013167</a:t>
            </a:r>
            <a:r>
              <a:rPr lang="en-US" altLang="zh-TW" sz="2000" dirty="0"/>
              <a:t> (2026),</a:t>
            </a:r>
          </a:p>
          <a:p>
            <a:r>
              <a:rPr lang="en-US" sz="2000" dirty="0"/>
              <a:t>https://doi.org/10.1103/v5k2-1vj9</a:t>
            </a:r>
            <a:endParaRPr lang="en-US" altLang="zh-TW" sz="2000" dirty="0">
              <a:solidFill>
                <a:srgbClr val="000000"/>
              </a:solidFill>
            </a:endParaRPr>
          </a:p>
        </p:txBody>
      </p:sp>
    </p:spTree>
    <p:extLst>
      <p:ext uri="{BB962C8B-B14F-4D97-AF65-F5344CB8AC3E}">
        <p14:creationId xmlns:p14="http://schemas.microsoft.com/office/powerpoint/2010/main" val="285000937"/>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581</TotalTime>
  <Words>534</Words>
  <Application>Microsoft Office PowerPoint</Application>
  <PresentationFormat>Widescreen</PresentationFormat>
  <Paragraphs>14</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佈景主題</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kyle</dc:creator>
  <cp:lastModifiedBy>Chen-Hsuan Hsu</cp:lastModifiedBy>
  <cp:revision>28</cp:revision>
  <dcterms:created xsi:type="dcterms:W3CDTF">2026-02-04T09:36:49Z</dcterms:created>
  <dcterms:modified xsi:type="dcterms:W3CDTF">2026-02-18T11:53:18Z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2026-02-05T05:41:04Z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fd4b7267-a2fc-4712-bfe3-487ac2008be6</vt:lpwstr>
  </property>
  <property fmtid="{D5CDD505-2E9C-101B-9397-08002B2CF9AE}" pid="7" name="MSIP_Label_defa4170-0d19-0005-0004-bc88714345d2_ActionId">
    <vt:lpwstr>c2f5781b-cc44-472f-95dc-49ff6f7bf096</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