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CQbPuJqnkPpJzyI5nkkNT5eo0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518" y="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aps.org/prresearch/abstract/10.1103/8txw-m2c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aps.org/prresearch/abstract/10.1103/8txw-m2c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3944586" y="-74996"/>
            <a:ext cx="4906800" cy="6004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30909"/>
              </a:lnSpc>
              <a:spcBef>
                <a:spcPts val="1000"/>
              </a:spcBef>
              <a:buSzPts val="1400"/>
            </a:pPr>
            <a:r>
              <a:rPr lang="zh-TW" altLang="en-US" b="1" dirty="0"/>
              <a:t>準週期性在非厄米系統中引起的新穎局域化現象與自相似性</a:t>
            </a:r>
            <a:endParaRPr lang="en-US" altLang="zh-TW" b="1" dirty="0"/>
          </a:p>
          <a:p>
            <a:pPr lvl="0">
              <a:lnSpc>
                <a:spcPct val="130909"/>
              </a:lnSpc>
              <a:spcBef>
                <a:spcPts val="1000"/>
              </a:spcBef>
              <a:buSzPts val="1400"/>
            </a:pPr>
            <a:r>
              <a:rPr lang="zh-TW" altLang="en-US" dirty="0"/>
              <a:t>準週期位能已知可在多種物理系統中可誘發局域化與自相似行為，然而既有研究大多聚焦於厄米系統。將研究分析推廣至非厄米系統，物理所徐晨軒博士的團隊預測，在非厄米準週期晶格中將出現新穎的局域化現象。隨著準週期位能強度增加，本徵態並非同時局域化，而是以逐步方式發生，並在位能強度的函數關係中形成階梯狀或平台狀結構。值得注意的是，這些平台展現出自相似性：在重新縮放並提高解析度後，相同的階梯圖樣會於不同尺度上反覆出現。此研究揭示了一種僅存在於非厄米系統中的準週期誘發局域化機制。本研究與東京理科大學奧川亮教授合作，相關成果已發表於 </a:t>
            </a:r>
            <a:r>
              <a:rPr lang="en-US" altLang="zh-TW" i="1" dirty="0"/>
              <a:t>Physical Review Research</a:t>
            </a:r>
            <a:r>
              <a:rPr lang="zh-TW" altLang="en-US" dirty="0"/>
              <a:t>。</a:t>
            </a:r>
            <a:endParaRPr sz="1400" b="0" i="0" u="none" strike="noStrike" cap="none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buSzPts val="1200"/>
            </a:pPr>
            <a:r>
              <a:rPr lang="en-US" altLang="zh-TW" sz="1200" dirty="0">
                <a:solidFill>
                  <a:schemeClr val="dk1"/>
                </a:solidFill>
              </a:rPr>
              <a:t>Reference: </a:t>
            </a:r>
            <a:r>
              <a:rPr lang="en-US" sz="1200" dirty="0"/>
              <a:t>Yu-Peng Wang, Chuo-Kai Chang, Ryo Okugawa, and Chen-Hsuan Hsu, </a:t>
            </a:r>
            <a:r>
              <a:rPr lang="en-US" sz="1200" i="1" dirty="0" err="1"/>
              <a:t>Quasiperiodicity</a:t>
            </a:r>
            <a:r>
              <a:rPr lang="en-US" sz="1200" i="1" dirty="0"/>
              <a:t>-induced bulk localization with self</a:t>
            </a:r>
            <a:r>
              <a:rPr lang="en-US" altLang="zh-TW" sz="1200" i="1" dirty="0"/>
              <a:t>-s</a:t>
            </a:r>
            <a:r>
              <a:rPr lang="en-US" sz="1200" i="1" dirty="0"/>
              <a:t>imilarity in non-Hermitian systems</a:t>
            </a:r>
            <a:r>
              <a:rPr lang="en-US" sz="1200" dirty="0"/>
              <a:t>, </a:t>
            </a:r>
            <a:r>
              <a:rPr lang="en-US" sz="1200" b="1" dirty="0"/>
              <a:t>Phys. Rev. Research</a:t>
            </a:r>
            <a:r>
              <a:rPr lang="en-US" sz="1200" dirty="0"/>
              <a:t> 7, 043353 (2025). </a:t>
            </a:r>
          </a:p>
          <a:p>
            <a:pPr lvl="0">
              <a:lnSpc>
                <a:spcPct val="130909"/>
              </a:lnSpc>
              <a:spcBef>
                <a:spcPts val="1200"/>
              </a:spcBef>
              <a:buSzPts val="1200"/>
            </a:pPr>
            <a:r>
              <a:rPr lang="en-US" altLang="zh-TW" sz="1200" dirty="0">
                <a:solidFill>
                  <a:schemeClr val="dk1"/>
                </a:solidFill>
              </a:rPr>
              <a:t>Link: </a:t>
            </a:r>
            <a:r>
              <a:rPr lang="en-US" altLang="zh-TW" sz="1200" dirty="0">
                <a:solidFill>
                  <a:schemeClr val="dk1"/>
                </a:solidFill>
                <a:hlinkClick r:id="rId3"/>
              </a:rPr>
              <a:t>https://journals.aps.org/prresearch/abstract/10.1103/8txw-m2cp</a:t>
            </a:r>
            <a:endParaRPr lang="en-US" sz="1200" dirty="0"/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 marL="0" marR="0" lvl="0" indent="0" algn="l" rtl="0">
              <a:lnSpc>
                <a:spcPct val="130909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0983594-8790-00B9-42B5-6D5C4F91E7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57833"/>
              </p:ext>
            </p:extLst>
          </p:nvPr>
        </p:nvGraphicFramePr>
        <p:xfrm>
          <a:off x="292614" y="620785"/>
          <a:ext cx="3462280" cy="3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4" imgW="4320221" imgH="4320327" progId="Acrobat.Document.DC">
                  <p:embed/>
                </p:oleObj>
              </mc:Choice>
              <mc:Fallback>
                <p:oleObj name="Acrobat Document" r:id="rId4" imgW="4320221" imgH="432032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2614" y="620785"/>
                        <a:ext cx="3462280" cy="3462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259197" y="300338"/>
            <a:ext cx="8252100" cy="501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b="1" dirty="0"/>
              <a:t>Novel localization phenomena and self-similarity in non-Hermitian quasiperiodic systems</a:t>
            </a:r>
          </a:p>
          <a:p>
            <a:pPr lvl="0">
              <a:lnSpc>
                <a:spcPct val="130909"/>
              </a:lnSpc>
              <a:spcBef>
                <a:spcPts val="1000"/>
              </a:spcBef>
              <a:buSzPts val="1400"/>
            </a:pPr>
            <a:r>
              <a:rPr lang="en-US" dirty="0" err="1"/>
              <a:t>Quasiperiodicity</a:t>
            </a:r>
            <a:r>
              <a:rPr lang="en-US" dirty="0"/>
              <a:t> is known to induce localization and self-similarity in physical systems; however, previous research has predominantly focused on Hermitian systems. Extending this paradigm to the non-Hermitian regime, Dr. Chen-Hsuan Hsu’s team at the Institute of Physics now predict the emergence of qualitatively new localization phenomena in non-Hermitian quasiperiodic lattices. As the quasiperiodic potential strength increases, the eigenstates do not localize simultaneously. Instead, localization occurs sequentially, giving rise to step- or plateau-like structures as a function of the potential strength. Remarkably, these plateaus exhibit self-similarity: upon rescaling and increasing the resolution, the same step patterns reappear across scales. This work uncovers a new form of </a:t>
            </a:r>
            <a:r>
              <a:rPr lang="en-US" dirty="0" err="1"/>
              <a:t>quasiperiodicity</a:t>
            </a:r>
            <a:r>
              <a:rPr lang="en-US" dirty="0"/>
              <a:t>-induced localization unique to non-Hermitian systems. This research is in collaboration with Prof. Ryo Okugawa at Tokyo University of Science and has been published in </a:t>
            </a:r>
            <a:r>
              <a:rPr lang="en-US" i="1" dirty="0"/>
              <a:t>Physical Review Research</a:t>
            </a:r>
            <a:r>
              <a:rPr lang="en-US" dirty="0"/>
              <a:t>.</a:t>
            </a:r>
          </a:p>
          <a:p>
            <a:pPr>
              <a:lnSpc>
                <a:spcPct val="115000"/>
              </a:lnSpc>
              <a:spcBef>
                <a:spcPts val="1200"/>
              </a:spcBef>
              <a:buSzPts val="1200"/>
            </a:pPr>
            <a:r>
              <a:rPr lang="en-US" altLang="zh-TW" sz="1200" dirty="0">
                <a:solidFill>
                  <a:schemeClr val="dk1"/>
                </a:solidFill>
              </a:rPr>
              <a:t>Reference: </a:t>
            </a:r>
            <a:r>
              <a:rPr lang="en-US" sz="1200" dirty="0"/>
              <a:t>Yu-Peng Wang, Chuo-Kai Chang, Ryo Okugawa, and Chen-Hsuan Hsu, </a:t>
            </a:r>
            <a:r>
              <a:rPr lang="en-US" sz="1200" i="1" dirty="0" err="1"/>
              <a:t>Quasiperiodicity</a:t>
            </a:r>
            <a:r>
              <a:rPr lang="en-US" sz="1200" i="1" dirty="0"/>
              <a:t>-induced bulk localization with self-similarity in non-Hermitian systems</a:t>
            </a:r>
            <a:r>
              <a:rPr lang="en-US" sz="1200" dirty="0"/>
              <a:t>, </a:t>
            </a:r>
            <a:r>
              <a:rPr lang="en-US" sz="1200" b="1" dirty="0"/>
              <a:t>Phys. Rev. Research</a:t>
            </a:r>
            <a:r>
              <a:rPr lang="en-US" sz="1200" dirty="0"/>
              <a:t> 7, 043353 (2025). </a:t>
            </a:r>
          </a:p>
          <a:p>
            <a:pPr lvl="0">
              <a:lnSpc>
                <a:spcPct val="130909"/>
              </a:lnSpc>
              <a:spcBef>
                <a:spcPts val="1200"/>
              </a:spcBef>
              <a:buSzPts val="1200"/>
            </a:pPr>
            <a:r>
              <a:rPr lang="en-US" altLang="zh-TW" sz="1200" dirty="0">
                <a:solidFill>
                  <a:schemeClr val="dk1"/>
                </a:solidFill>
              </a:rPr>
              <a:t>Link: </a:t>
            </a:r>
            <a:r>
              <a:rPr lang="en-US" altLang="zh-TW" sz="1200" dirty="0">
                <a:solidFill>
                  <a:schemeClr val="dk1"/>
                </a:solidFill>
                <a:hlinkClick r:id="rId3"/>
              </a:rPr>
              <a:t>https://journals.aps.org/prresearch/abstract/10.1103/8txw-m2cp</a:t>
            </a:r>
            <a:endParaRPr lang="en-US" sz="1200" dirty="0"/>
          </a:p>
          <a:p>
            <a:pPr lvl="0">
              <a:lnSpc>
                <a:spcPct val="130909"/>
              </a:lnSpc>
              <a:spcBef>
                <a:spcPts val="1000"/>
              </a:spcBef>
              <a:buSzPts val="1400"/>
            </a:pPr>
            <a:endParaRPr lang="en-US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459</Words>
  <Application>Microsoft Office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微軟正黑體</vt:lpstr>
      <vt:lpstr>Arial</vt:lpstr>
      <vt:lpstr>Simple Light</vt:lpstr>
      <vt:lpstr>Adobe Acrobat Document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Chen-Hsuan Hsu</cp:lastModifiedBy>
  <cp:revision>24</cp:revision>
  <dcterms:modified xsi:type="dcterms:W3CDTF">2025-12-31T16:22:40Z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2025-09-23T04:30:28Z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fd4b7267-a2fc-4712-bfe3-487ac2008be6</vt:lpwstr>
  </property>
  <property fmtid="{D5CDD505-2E9C-101B-9397-08002B2CF9AE}" pid="7" name="MSIP_Label_defa4170-0d19-0005-0004-bc88714345d2_ActionId">
    <vt:lpwstr>92376d9f-e25c-4fa7-a13d-fcb8d0e1a387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