
<file path=[Content_Types].xml><?xml version="1.0" encoding="utf-8"?>
<Types xmlns="http://schemas.openxmlformats.org/package/2006/content-types">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1.xml"/>
  <Override ContentType="application/vnd.openxmlformats-officedocument.presentationml.notesSlide+xml" PartName="/ppt/notesSlides/notesSlide2.xml"/>
  <Override ContentType="application/vnd.openxmlformats-officedocument.custom-properties+xml" PartName="/docProps/custom.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custom-properties" Target="docProps/custom.xml"/><Relationship Id="rId2" Type="http://schemas.openxmlformats.org/package/2006/relationships/metadata/core-properties" Target="docProps/core.xml"/><Relationship Id="rId3"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48" r:id="rId4"/>
  </p:sldMasterIdLst>
  <p:notesMasterIdLst>
    <p:notesMasterId r:id="rId5"/>
  </p:notesMasterIdLst>
  <p:sldIdLst>
    <p:sldId id="256" r:id="rId6"/>
    <p:sldId id="257" r:id="rId7"/>
  </p:sldIdLst>
  <p:sldSz cy="5143500" cx="9144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747775"/>
          </p15:clr>
        </p15:guide>
        <p15:guide id="2" pos="2880">
          <p15:clr>
            <a:srgbClr val="747775"/>
          </p15:clr>
        </p15:guide>
      </p15:sldGuideLst>
    </p:ext>
    <p:ext uri="GoogleSlidesCustomDataVersion2">
      <go:slidesCustomData xmlns:go="http://customooxmlschemas.google.com/" r:id="rId8" roundtripDataSignature="AMtx7miQx+JJC709NlkPGZTEGOs+j68hYw=="/>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 Id="rId8" Type="http://customschemas.google.com/relationships/presentationmetadata" Target="meta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1pPr>
            <a:lvl2pPr indent="-298450" lvl="1" marL="9144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2pPr>
            <a:lvl3pPr indent="-298450" lvl="2" marL="13716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3pPr>
            <a:lvl4pPr indent="-298450" lvl="3" marL="18288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4pPr>
            <a:lvl5pPr indent="-298450" lvl="4" marL="22860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5pPr>
            <a:lvl6pPr indent="-298450" lvl="5" marL="27432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6pPr>
            <a:lvl7pPr indent="-298450" lvl="6" marL="32004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7pPr>
            <a:lvl8pPr indent="-298450" lvl="7" marL="36576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8pPr>
            <a:lvl9pPr indent="-298450" lvl="8" marL="41148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0" name="Shape 50"/>
        <p:cNvGrpSpPr/>
        <p:nvPr/>
      </p:nvGrpSpPr>
      <p:grpSpPr>
        <a:xfrm>
          <a:off x="0" y="0"/>
          <a:ext cx="0" cy="0"/>
          <a:chOff x="0" y="0"/>
          <a:chExt cx="0" cy="0"/>
        </a:xfrm>
      </p:grpSpPr>
      <p:sp>
        <p:nvSpPr>
          <p:cNvPr id="51" name="Google Shape;51;p1: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52" name="Google Shape;52;p1: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6" name="Shape 56"/>
        <p:cNvGrpSpPr/>
        <p:nvPr/>
      </p:nvGrpSpPr>
      <p:grpSpPr>
        <a:xfrm>
          <a:off x="0" y="0"/>
          <a:ext cx="0" cy="0"/>
          <a:chOff x="0" y="0"/>
          <a:chExt cx="0" cy="0"/>
        </a:xfrm>
      </p:grpSpPr>
      <p:sp>
        <p:nvSpPr>
          <p:cNvPr id="57" name="Google Shape;57;p2: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58" name="Google Shape;58;p2: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4"/>
          <p:cNvSpPr txBox="1"/>
          <p:nvPr>
            <p:ph type="ctrTitle"/>
          </p:nvPr>
        </p:nvSpPr>
        <p:spPr>
          <a:xfrm>
            <a:off x="311708" y="744575"/>
            <a:ext cx="8520600" cy="2052600"/>
          </a:xfrm>
          <a:prstGeom prst="rect">
            <a:avLst/>
          </a:prstGeom>
          <a:noFill/>
          <a:ln>
            <a:noFill/>
          </a:ln>
        </p:spPr>
        <p:txBody>
          <a:bodyPr anchorCtr="0" anchor="b" bIns="91425" lIns="91425" spcFirstLastPara="1" rIns="91425" wrap="square" tIns="91425">
            <a:normAutofit/>
          </a:bodyPr>
          <a:lstStyle>
            <a:lvl1pPr lvl="0" algn="ctr">
              <a:lnSpc>
                <a:spcPct val="100000"/>
              </a:lnSpc>
              <a:spcBef>
                <a:spcPts val="0"/>
              </a:spcBef>
              <a:spcAft>
                <a:spcPts val="0"/>
              </a:spcAft>
              <a:buSzPts val="5200"/>
              <a:buNone/>
              <a:defRPr sz="5200"/>
            </a:lvl1pPr>
            <a:lvl2pPr lvl="1" algn="ctr">
              <a:lnSpc>
                <a:spcPct val="100000"/>
              </a:lnSpc>
              <a:spcBef>
                <a:spcPts val="0"/>
              </a:spcBef>
              <a:spcAft>
                <a:spcPts val="0"/>
              </a:spcAft>
              <a:buSzPts val="5200"/>
              <a:buNone/>
              <a:defRPr sz="5200"/>
            </a:lvl2pPr>
            <a:lvl3pPr lvl="2" algn="ctr">
              <a:lnSpc>
                <a:spcPct val="100000"/>
              </a:lnSpc>
              <a:spcBef>
                <a:spcPts val="0"/>
              </a:spcBef>
              <a:spcAft>
                <a:spcPts val="0"/>
              </a:spcAft>
              <a:buSzPts val="5200"/>
              <a:buNone/>
              <a:defRPr sz="5200"/>
            </a:lvl3pPr>
            <a:lvl4pPr lvl="3" algn="ctr">
              <a:lnSpc>
                <a:spcPct val="100000"/>
              </a:lnSpc>
              <a:spcBef>
                <a:spcPts val="0"/>
              </a:spcBef>
              <a:spcAft>
                <a:spcPts val="0"/>
              </a:spcAft>
              <a:buSzPts val="5200"/>
              <a:buNone/>
              <a:defRPr sz="5200"/>
            </a:lvl4pPr>
            <a:lvl5pPr lvl="4" algn="ctr">
              <a:lnSpc>
                <a:spcPct val="100000"/>
              </a:lnSpc>
              <a:spcBef>
                <a:spcPts val="0"/>
              </a:spcBef>
              <a:spcAft>
                <a:spcPts val="0"/>
              </a:spcAft>
              <a:buSzPts val="5200"/>
              <a:buNone/>
              <a:defRPr sz="5200"/>
            </a:lvl5pPr>
            <a:lvl6pPr lvl="5" algn="ctr">
              <a:lnSpc>
                <a:spcPct val="100000"/>
              </a:lnSpc>
              <a:spcBef>
                <a:spcPts val="0"/>
              </a:spcBef>
              <a:spcAft>
                <a:spcPts val="0"/>
              </a:spcAft>
              <a:buSzPts val="5200"/>
              <a:buNone/>
              <a:defRPr sz="5200"/>
            </a:lvl6pPr>
            <a:lvl7pPr lvl="6" algn="ctr">
              <a:lnSpc>
                <a:spcPct val="100000"/>
              </a:lnSpc>
              <a:spcBef>
                <a:spcPts val="0"/>
              </a:spcBef>
              <a:spcAft>
                <a:spcPts val="0"/>
              </a:spcAft>
              <a:buSzPts val="5200"/>
              <a:buNone/>
              <a:defRPr sz="5200"/>
            </a:lvl7pPr>
            <a:lvl8pPr lvl="7" algn="ctr">
              <a:lnSpc>
                <a:spcPct val="100000"/>
              </a:lnSpc>
              <a:spcBef>
                <a:spcPts val="0"/>
              </a:spcBef>
              <a:spcAft>
                <a:spcPts val="0"/>
              </a:spcAft>
              <a:buSzPts val="5200"/>
              <a:buNone/>
              <a:defRPr sz="5200"/>
            </a:lvl8pPr>
            <a:lvl9pPr lvl="8" algn="ctr">
              <a:lnSpc>
                <a:spcPct val="100000"/>
              </a:lnSpc>
              <a:spcBef>
                <a:spcPts val="0"/>
              </a:spcBef>
              <a:spcAft>
                <a:spcPts val="0"/>
              </a:spcAft>
              <a:buSzPts val="5200"/>
              <a:buNone/>
              <a:defRPr sz="5200"/>
            </a:lvl9pPr>
          </a:lstStyle>
          <a:p/>
        </p:txBody>
      </p:sp>
      <p:sp>
        <p:nvSpPr>
          <p:cNvPr id="11" name="Google Shape;11;p4"/>
          <p:cNvSpPr txBox="1"/>
          <p:nvPr>
            <p:ph idx="1" type="subTitle"/>
          </p:nvPr>
        </p:nvSpPr>
        <p:spPr>
          <a:xfrm>
            <a:off x="311700" y="2834125"/>
            <a:ext cx="8520600" cy="792600"/>
          </a:xfrm>
          <a:prstGeom prst="rect">
            <a:avLst/>
          </a:prstGeom>
          <a:noFill/>
          <a:ln>
            <a:noFill/>
          </a:ln>
        </p:spPr>
        <p:txBody>
          <a:bodyPr anchorCtr="0" anchor="t" bIns="91425" lIns="91425" spcFirstLastPara="1" rIns="91425" wrap="square" tIns="91425">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2" name="Google Shape;12;p4"/>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zh-TW"/>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4" name="Shape 44"/>
        <p:cNvGrpSpPr/>
        <p:nvPr/>
      </p:nvGrpSpPr>
      <p:grpSpPr>
        <a:xfrm>
          <a:off x="0" y="0"/>
          <a:ext cx="0" cy="0"/>
          <a:chOff x="0" y="0"/>
          <a:chExt cx="0" cy="0"/>
        </a:xfrm>
      </p:grpSpPr>
      <p:sp>
        <p:nvSpPr>
          <p:cNvPr id="45" name="Google Shape;45;p13"/>
          <p:cNvSpPr txBox="1"/>
          <p:nvPr>
            <p:ph hasCustomPrompt="1" type="title"/>
          </p:nvPr>
        </p:nvSpPr>
        <p:spPr>
          <a:xfrm>
            <a:off x="311700" y="1106125"/>
            <a:ext cx="8520600" cy="1963500"/>
          </a:xfrm>
          <a:prstGeom prst="rect">
            <a:avLst/>
          </a:prstGeom>
          <a:noFill/>
          <a:ln>
            <a:noFill/>
          </a:ln>
        </p:spPr>
        <p:txBody>
          <a:bodyPr anchorCtr="0" anchor="b" bIns="91425" lIns="91425" spcFirstLastPara="1" rIns="91425" wrap="square" tIns="91425">
            <a:normAutofit/>
          </a:bodyPr>
          <a:lstStyle>
            <a:lvl1pPr lvl="0" algn="ctr">
              <a:lnSpc>
                <a:spcPct val="100000"/>
              </a:lnSpc>
              <a:spcBef>
                <a:spcPts val="0"/>
              </a:spcBef>
              <a:spcAft>
                <a:spcPts val="0"/>
              </a:spcAft>
              <a:buSzPts val="12000"/>
              <a:buNone/>
              <a:defRPr sz="12000"/>
            </a:lvl1pPr>
            <a:lvl2pPr lvl="1" algn="ctr">
              <a:lnSpc>
                <a:spcPct val="100000"/>
              </a:lnSpc>
              <a:spcBef>
                <a:spcPts val="0"/>
              </a:spcBef>
              <a:spcAft>
                <a:spcPts val="0"/>
              </a:spcAft>
              <a:buSzPts val="12000"/>
              <a:buNone/>
              <a:defRPr sz="12000"/>
            </a:lvl2pPr>
            <a:lvl3pPr lvl="2" algn="ctr">
              <a:lnSpc>
                <a:spcPct val="100000"/>
              </a:lnSpc>
              <a:spcBef>
                <a:spcPts val="0"/>
              </a:spcBef>
              <a:spcAft>
                <a:spcPts val="0"/>
              </a:spcAft>
              <a:buSzPts val="12000"/>
              <a:buNone/>
              <a:defRPr sz="12000"/>
            </a:lvl3pPr>
            <a:lvl4pPr lvl="3" algn="ctr">
              <a:lnSpc>
                <a:spcPct val="100000"/>
              </a:lnSpc>
              <a:spcBef>
                <a:spcPts val="0"/>
              </a:spcBef>
              <a:spcAft>
                <a:spcPts val="0"/>
              </a:spcAft>
              <a:buSzPts val="12000"/>
              <a:buNone/>
              <a:defRPr sz="12000"/>
            </a:lvl4pPr>
            <a:lvl5pPr lvl="4" algn="ctr">
              <a:lnSpc>
                <a:spcPct val="100000"/>
              </a:lnSpc>
              <a:spcBef>
                <a:spcPts val="0"/>
              </a:spcBef>
              <a:spcAft>
                <a:spcPts val="0"/>
              </a:spcAft>
              <a:buSzPts val="12000"/>
              <a:buNone/>
              <a:defRPr sz="12000"/>
            </a:lvl5pPr>
            <a:lvl6pPr lvl="5" algn="ctr">
              <a:lnSpc>
                <a:spcPct val="100000"/>
              </a:lnSpc>
              <a:spcBef>
                <a:spcPts val="0"/>
              </a:spcBef>
              <a:spcAft>
                <a:spcPts val="0"/>
              </a:spcAft>
              <a:buSzPts val="12000"/>
              <a:buNone/>
              <a:defRPr sz="12000"/>
            </a:lvl6pPr>
            <a:lvl7pPr lvl="6" algn="ctr">
              <a:lnSpc>
                <a:spcPct val="100000"/>
              </a:lnSpc>
              <a:spcBef>
                <a:spcPts val="0"/>
              </a:spcBef>
              <a:spcAft>
                <a:spcPts val="0"/>
              </a:spcAft>
              <a:buSzPts val="12000"/>
              <a:buNone/>
              <a:defRPr sz="12000"/>
            </a:lvl7pPr>
            <a:lvl8pPr lvl="7" algn="ctr">
              <a:lnSpc>
                <a:spcPct val="100000"/>
              </a:lnSpc>
              <a:spcBef>
                <a:spcPts val="0"/>
              </a:spcBef>
              <a:spcAft>
                <a:spcPts val="0"/>
              </a:spcAft>
              <a:buSzPts val="12000"/>
              <a:buNone/>
              <a:defRPr sz="12000"/>
            </a:lvl8pPr>
            <a:lvl9pPr lvl="8" algn="ctr">
              <a:lnSpc>
                <a:spcPct val="100000"/>
              </a:lnSpc>
              <a:spcBef>
                <a:spcPts val="0"/>
              </a:spcBef>
              <a:spcAft>
                <a:spcPts val="0"/>
              </a:spcAft>
              <a:buSzPts val="12000"/>
              <a:buNone/>
              <a:defRPr sz="12000"/>
            </a:lvl9pPr>
          </a:lstStyle>
          <a:p>
            <a:r>
              <a:t>xx%</a:t>
            </a:r>
          </a:p>
        </p:txBody>
      </p:sp>
      <p:sp>
        <p:nvSpPr>
          <p:cNvPr id="46" name="Google Shape;46;p13"/>
          <p:cNvSpPr txBox="1"/>
          <p:nvPr>
            <p:ph idx="1" type="body"/>
          </p:nvPr>
        </p:nvSpPr>
        <p:spPr>
          <a:xfrm>
            <a:off x="311700" y="3152225"/>
            <a:ext cx="8520600" cy="1300800"/>
          </a:xfrm>
          <a:prstGeom prst="rect">
            <a:avLst/>
          </a:prstGeom>
          <a:noFill/>
          <a:ln>
            <a:noFill/>
          </a:ln>
        </p:spPr>
        <p:txBody>
          <a:bodyPr anchorCtr="0" anchor="t" bIns="91425" lIns="91425" spcFirstLastPara="1" rIns="91425" wrap="square" tIns="91425">
            <a:normAutofit/>
          </a:bodyPr>
          <a:lstStyle>
            <a:lvl1pPr indent="-342900" lvl="0" marL="457200" algn="ctr">
              <a:lnSpc>
                <a:spcPct val="115000"/>
              </a:lnSpc>
              <a:spcBef>
                <a:spcPts val="0"/>
              </a:spcBef>
              <a:spcAft>
                <a:spcPts val="0"/>
              </a:spcAft>
              <a:buSzPts val="1800"/>
              <a:buChar char="●"/>
              <a:defRPr/>
            </a:lvl1pPr>
            <a:lvl2pPr indent="-317500" lvl="1" marL="914400" algn="ctr">
              <a:lnSpc>
                <a:spcPct val="115000"/>
              </a:lnSpc>
              <a:spcBef>
                <a:spcPts val="0"/>
              </a:spcBef>
              <a:spcAft>
                <a:spcPts val="0"/>
              </a:spcAft>
              <a:buSzPts val="1400"/>
              <a:buChar char="○"/>
              <a:defRPr/>
            </a:lvl2pPr>
            <a:lvl3pPr indent="-317500" lvl="2" marL="1371600" algn="ctr">
              <a:lnSpc>
                <a:spcPct val="115000"/>
              </a:lnSpc>
              <a:spcBef>
                <a:spcPts val="0"/>
              </a:spcBef>
              <a:spcAft>
                <a:spcPts val="0"/>
              </a:spcAft>
              <a:buSzPts val="1400"/>
              <a:buChar char="■"/>
              <a:defRPr/>
            </a:lvl3pPr>
            <a:lvl4pPr indent="-317500" lvl="3" marL="1828800" algn="ctr">
              <a:lnSpc>
                <a:spcPct val="115000"/>
              </a:lnSpc>
              <a:spcBef>
                <a:spcPts val="0"/>
              </a:spcBef>
              <a:spcAft>
                <a:spcPts val="0"/>
              </a:spcAft>
              <a:buSzPts val="1400"/>
              <a:buChar char="●"/>
              <a:defRPr/>
            </a:lvl4pPr>
            <a:lvl5pPr indent="-317500" lvl="4" marL="2286000" algn="ctr">
              <a:lnSpc>
                <a:spcPct val="115000"/>
              </a:lnSpc>
              <a:spcBef>
                <a:spcPts val="0"/>
              </a:spcBef>
              <a:spcAft>
                <a:spcPts val="0"/>
              </a:spcAft>
              <a:buSzPts val="1400"/>
              <a:buChar char="○"/>
              <a:defRPr/>
            </a:lvl5pPr>
            <a:lvl6pPr indent="-317500" lvl="5" marL="2743200" algn="ctr">
              <a:lnSpc>
                <a:spcPct val="115000"/>
              </a:lnSpc>
              <a:spcBef>
                <a:spcPts val="0"/>
              </a:spcBef>
              <a:spcAft>
                <a:spcPts val="0"/>
              </a:spcAft>
              <a:buSzPts val="1400"/>
              <a:buChar char="■"/>
              <a:defRPr/>
            </a:lvl6pPr>
            <a:lvl7pPr indent="-317500" lvl="6" marL="3200400" algn="ctr">
              <a:lnSpc>
                <a:spcPct val="115000"/>
              </a:lnSpc>
              <a:spcBef>
                <a:spcPts val="0"/>
              </a:spcBef>
              <a:spcAft>
                <a:spcPts val="0"/>
              </a:spcAft>
              <a:buSzPts val="1400"/>
              <a:buChar char="●"/>
              <a:defRPr/>
            </a:lvl7pPr>
            <a:lvl8pPr indent="-317500" lvl="7" marL="3657600" algn="ctr">
              <a:lnSpc>
                <a:spcPct val="115000"/>
              </a:lnSpc>
              <a:spcBef>
                <a:spcPts val="0"/>
              </a:spcBef>
              <a:spcAft>
                <a:spcPts val="0"/>
              </a:spcAft>
              <a:buSzPts val="1400"/>
              <a:buChar char="○"/>
              <a:defRPr/>
            </a:lvl8pPr>
            <a:lvl9pPr indent="-317500" lvl="8" marL="4114800" algn="ctr">
              <a:lnSpc>
                <a:spcPct val="115000"/>
              </a:lnSpc>
              <a:spcBef>
                <a:spcPts val="0"/>
              </a:spcBef>
              <a:spcAft>
                <a:spcPts val="0"/>
              </a:spcAft>
              <a:buSzPts val="1400"/>
              <a:buChar char="■"/>
              <a:defRPr/>
            </a:lvl9pPr>
          </a:lstStyle>
          <a:p/>
        </p:txBody>
      </p:sp>
      <p:sp>
        <p:nvSpPr>
          <p:cNvPr id="47" name="Google Shape;47;p13"/>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zh-TW"/>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8" name="Shape 48"/>
        <p:cNvGrpSpPr/>
        <p:nvPr/>
      </p:nvGrpSpPr>
      <p:grpSpPr>
        <a:xfrm>
          <a:off x="0" y="0"/>
          <a:ext cx="0" cy="0"/>
          <a:chOff x="0" y="0"/>
          <a:chExt cx="0" cy="0"/>
        </a:xfrm>
      </p:grpSpPr>
      <p:sp>
        <p:nvSpPr>
          <p:cNvPr id="49" name="Google Shape;49;p14"/>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zh-TW"/>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3" name="Shape 13"/>
        <p:cNvGrpSpPr/>
        <p:nvPr/>
      </p:nvGrpSpPr>
      <p:grpSpPr>
        <a:xfrm>
          <a:off x="0" y="0"/>
          <a:ext cx="0" cy="0"/>
          <a:chOff x="0" y="0"/>
          <a:chExt cx="0" cy="0"/>
        </a:xfrm>
      </p:grpSpPr>
      <p:sp>
        <p:nvSpPr>
          <p:cNvPr id="14" name="Google Shape;14;p5"/>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p:txBody>
      </p:sp>
      <p:sp>
        <p:nvSpPr>
          <p:cNvPr id="15" name="Google Shape;15;p5"/>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rmAutofit/>
          </a:bodyPr>
          <a:lstStyle>
            <a:lvl1pPr indent="-342900" lvl="0" marL="457200" algn="l">
              <a:lnSpc>
                <a:spcPct val="115000"/>
              </a:lnSpc>
              <a:spcBef>
                <a:spcPts val="0"/>
              </a:spcBef>
              <a:spcAft>
                <a:spcPts val="0"/>
              </a:spcAft>
              <a:buSzPts val="1800"/>
              <a:buChar char="●"/>
              <a:defRPr/>
            </a:lvl1pPr>
            <a:lvl2pPr indent="-317500" lvl="1" marL="914400" algn="l">
              <a:lnSpc>
                <a:spcPct val="115000"/>
              </a:lnSpc>
              <a:spcBef>
                <a:spcPts val="0"/>
              </a:spcBef>
              <a:spcAft>
                <a:spcPts val="0"/>
              </a:spcAft>
              <a:buSzPts val="1400"/>
              <a:buChar char="○"/>
              <a:defRPr/>
            </a:lvl2pPr>
            <a:lvl3pPr indent="-317500" lvl="2" marL="1371600" algn="l">
              <a:lnSpc>
                <a:spcPct val="115000"/>
              </a:lnSpc>
              <a:spcBef>
                <a:spcPts val="0"/>
              </a:spcBef>
              <a:spcAft>
                <a:spcPts val="0"/>
              </a:spcAft>
              <a:buSzPts val="1400"/>
              <a:buChar char="■"/>
              <a:defRPr/>
            </a:lvl3pPr>
            <a:lvl4pPr indent="-317500" lvl="3" marL="1828800" algn="l">
              <a:lnSpc>
                <a:spcPct val="115000"/>
              </a:lnSpc>
              <a:spcBef>
                <a:spcPts val="0"/>
              </a:spcBef>
              <a:spcAft>
                <a:spcPts val="0"/>
              </a:spcAft>
              <a:buSzPts val="1400"/>
              <a:buChar char="●"/>
              <a:defRPr/>
            </a:lvl4pPr>
            <a:lvl5pPr indent="-317500" lvl="4" marL="2286000" algn="l">
              <a:lnSpc>
                <a:spcPct val="115000"/>
              </a:lnSpc>
              <a:spcBef>
                <a:spcPts val="0"/>
              </a:spcBef>
              <a:spcAft>
                <a:spcPts val="0"/>
              </a:spcAft>
              <a:buSzPts val="1400"/>
              <a:buChar char="○"/>
              <a:defRPr/>
            </a:lvl5pPr>
            <a:lvl6pPr indent="-317500" lvl="5" marL="2743200" algn="l">
              <a:lnSpc>
                <a:spcPct val="115000"/>
              </a:lnSpc>
              <a:spcBef>
                <a:spcPts val="0"/>
              </a:spcBef>
              <a:spcAft>
                <a:spcPts val="0"/>
              </a:spcAft>
              <a:buSzPts val="1400"/>
              <a:buChar char="■"/>
              <a:defRPr/>
            </a:lvl6pPr>
            <a:lvl7pPr indent="-317500" lvl="6" marL="3200400" algn="l">
              <a:lnSpc>
                <a:spcPct val="115000"/>
              </a:lnSpc>
              <a:spcBef>
                <a:spcPts val="0"/>
              </a:spcBef>
              <a:spcAft>
                <a:spcPts val="0"/>
              </a:spcAft>
              <a:buSzPts val="1400"/>
              <a:buChar char="●"/>
              <a:defRPr/>
            </a:lvl7pPr>
            <a:lvl8pPr indent="-317500" lvl="7" marL="3657600" algn="l">
              <a:lnSpc>
                <a:spcPct val="115000"/>
              </a:lnSpc>
              <a:spcBef>
                <a:spcPts val="0"/>
              </a:spcBef>
              <a:spcAft>
                <a:spcPts val="0"/>
              </a:spcAft>
              <a:buSzPts val="1400"/>
              <a:buChar char="○"/>
              <a:defRPr/>
            </a:lvl8pPr>
            <a:lvl9pPr indent="-317500" lvl="8" marL="4114800" algn="l">
              <a:lnSpc>
                <a:spcPct val="115000"/>
              </a:lnSpc>
              <a:spcBef>
                <a:spcPts val="0"/>
              </a:spcBef>
              <a:spcAft>
                <a:spcPts val="0"/>
              </a:spcAft>
              <a:buSzPts val="1400"/>
              <a:buChar char="■"/>
              <a:defRPr/>
            </a:lvl9pPr>
          </a:lstStyle>
          <a:p/>
        </p:txBody>
      </p:sp>
      <p:sp>
        <p:nvSpPr>
          <p:cNvPr id="16" name="Google Shape;16;p5"/>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zh-TW"/>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7" name="Shape 17"/>
        <p:cNvGrpSpPr/>
        <p:nvPr/>
      </p:nvGrpSpPr>
      <p:grpSpPr>
        <a:xfrm>
          <a:off x="0" y="0"/>
          <a:ext cx="0" cy="0"/>
          <a:chOff x="0" y="0"/>
          <a:chExt cx="0" cy="0"/>
        </a:xfrm>
      </p:grpSpPr>
      <p:sp>
        <p:nvSpPr>
          <p:cNvPr id="18" name="Google Shape;18;p6"/>
          <p:cNvSpPr txBox="1"/>
          <p:nvPr>
            <p:ph type="title"/>
          </p:nvPr>
        </p:nvSpPr>
        <p:spPr>
          <a:xfrm>
            <a:off x="311700" y="2150850"/>
            <a:ext cx="8520600" cy="841800"/>
          </a:xfrm>
          <a:prstGeom prst="rect">
            <a:avLst/>
          </a:prstGeom>
          <a:noFill/>
          <a:ln>
            <a:noFill/>
          </a:ln>
        </p:spPr>
        <p:txBody>
          <a:bodyPr anchorCtr="0" anchor="ctr" bIns="91425" lIns="91425" spcFirstLastPara="1" rIns="91425" wrap="square" tIns="91425">
            <a:normAutofit/>
          </a:bodyPr>
          <a:lstStyle>
            <a:lvl1pPr lvl="0" algn="ctr">
              <a:lnSpc>
                <a:spcPct val="100000"/>
              </a:lnSpc>
              <a:spcBef>
                <a:spcPts val="0"/>
              </a:spcBef>
              <a:spcAft>
                <a:spcPts val="0"/>
              </a:spcAft>
              <a:buSzPts val="3600"/>
              <a:buNone/>
              <a:defRPr sz="3600"/>
            </a:lvl1pPr>
            <a:lvl2pPr lvl="1" algn="ctr">
              <a:lnSpc>
                <a:spcPct val="100000"/>
              </a:lnSpc>
              <a:spcBef>
                <a:spcPts val="0"/>
              </a:spcBef>
              <a:spcAft>
                <a:spcPts val="0"/>
              </a:spcAft>
              <a:buSzPts val="3600"/>
              <a:buNone/>
              <a:defRPr sz="3600"/>
            </a:lvl2pPr>
            <a:lvl3pPr lvl="2" algn="ctr">
              <a:lnSpc>
                <a:spcPct val="100000"/>
              </a:lnSpc>
              <a:spcBef>
                <a:spcPts val="0"/>
              </a:spcBef>
              <a:spcAft>
                <a:spcPts val="0"/>
              </a:spcAft>
              <a:buSzPts val="3600"/>
              <a:buNone/>
              <a:defRPr sz="3600"/>
            </a:lvl3pPr>
            <a:lvl4pPr lvl="3" algn="ctr">
              <a:lnSpc>
                <a:spcPct val="100000"/>
              </a:lnSpc>
              <a:spcBef>
                <a:spcPts val="0"/>
              </a:spcBef>
              <a:spcAft>
                <a:spcPts val="0"/>
              </a:spcAft>
              <a:buSzPts val="3600"/>
              <a:buNone/>
              <a:defRPr sz="3600"/>
            </a:lvl4pPr>
            <a:lvl5pPr lvl="4" algn="ctr">
              <a:lnSpc>
                <a:spcPct val="100000"/>
              </a:lnSpc>
              <a:spcBef>
                <a:spcPts val="0"/>
              </a:spcBef>
              <a:spcAft>
                <a:spcPts val="0"/>
              </a:spcAft>
              <a:buSzPts val="3600"/>
              <a:buNone/>
              <a:defRPr sz="3600"/>
            </a:lvl5pPr>
            <a:lvl6pPr lvl="5" algn="ctr">
              <a:lnSpc>
                <a:spcPct val="100000"/>
              </a:lnSpc>
              <a:spcBef>
                <a:spcPts val="0"/>
              </a:spcBef>
              <a:spcAft>
                <a:spcPts val="0"/>
              </a:spcAft>
              <a:buSzPts val="3600"/>
              <a:buNone/>
              <a:defRPr sz="3600"/>
            </a:lvl6pPr>
            <a:lvl7pPr lvl="6" algn="ctr">
              <a:lnSpc>
                <a:spcPct val="100000"/>
              </a:lnSpc>
              <a:spcBef>
                <a:spcPts val="0"/>
              </a:spcBef>
              <a:spcAft>
                <a:spcPts val="0"/>
              </a:spcAft>
              <a:buSzPts val="3600"/>
              <a:buNone/>
              <a:defRPr sz="3600"/>
            </a:lvl7pPr>
            <a:lvl8pPr lvl="7" algn="ctr">
              <a:lnSpc>
                <a:spcPct val="100000"/>
              </a:lnSpc>
              <a:spcBef>
                <a:spcPts val="0"/>
              </a:spcBef>
              <a:spcAft>
                <a:spcPts val="0"/>
              </a:spcAft>
              <a:buSzPts val="3600"/>
              <a:buNone/>
              <a:defRPr sz="3600"/>
            </a:lvl8pPr>
            <a:lvl9pPr lvl="8" algn="ctr">
              <a:lnSpc>
                <a:spcPct val="100000"/>
              </a:lnSpc>
              <a:spcBef>
                <a:spcPts val="0"/>
              </a:spcBef>
              <a:spcAft>
                <a:spcPts val="0"/>
              </a:spcAft>
              <a:buSzPts val="3600"/>
              <a:buNone/>
              <a:defRPr sz="3600"/>
            </a:lvl9pPr>
          </a:lstStyle>
          <a:p/>
        </p:txBody>
      </p:sp>
      <p:sp>
        <p:nvSpPr>
          <p:cNvPr id="19" name="Google Shape;19;p6"/>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zh-TW"/>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0" name="Shape 20"/>
        <p:cNvGrpSpPr/>
        <p:nvPr/>
      </p:nvGrpSpPr>
      <p:grpSpPr>
        <a:xfrm>
          <a:off x="0" y="0"/>
          <a:ext cx="0" cy="0"/>
          <a:chOff x="0" y="0"/>
          <a:chExt cx="0" cy="0"/>
        </a:xfrm>
      </p:grpSpPr>
      <p:sp>
        <p:nvSpPr>
          <p:cNvPr id="21" name="Google Shape;21;p7"/>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p:txBody>
      </p:sp>
      <p:sp>
        <p:nvSpPr>
          <p:cNvPr id="22" name="Google Shape;22;p7"/>
          <p:cNvSpPr txBox="1"/>
          <p:nvPr>
            <p:ph idx="1" type="body"/>
          </p:nvPr>
        </p:nvSpPr>
        <p:spPr>
          <a:xfrm>
            <a:off x="311700" y="1152475"/>
            <a:ext cx="3999900" cy="3416400"/>
          </a:xfrm>
          <a:prstGeom prst="rect">
            <a:avLst/>
          </a:prstGeom>
          <a:noFill/>
          <a:ln>
            <a:noFill/>
          </a:ln>
        </p:spPr>
        <p:txBody>
          <a:bodyPr anchorCtr="0" anchor="t" bIns="91425" lIns="91425" spcFirstLastPara="1" rIns="91425" wrap="square" tIns="91425">
            <a:normAutofit/>
          </a:bodyPr>
          <a:lstStyle>
            <a:lvl1pPr indent="-317500" lvl="0" marL="457200" algn="l">
              <a:lnSpc>
                <a:spcPct val="115000"/>
              </a:lnSpc>
              <a:spcBef>
                <a:spcPts val="0"/>
              </a:spcBef>
              <a:spcAft>
                <a:spcPts val="0"/>
              </a:spcAft>
              <a:buSzPts val="1400"/>
              <a:buChar char="●"/>
              <a:defRPr sz="1400"/>
            </a:lvl1pPr>
            <a:lvl2pPr indent="-304800" lvl="1" marL="914400" algn="l">
              <a:lnSpc>
                <a:spcPct val="115000"/>
              </a:lnSpc>
              <a:spcBef>
                <a:spcPts val="0"/>
              </a:spcBef>
              <a:spcAft>
                <a:spcPts val="0"/>
              </a:spcAft>
              <a:buSzPts val="1200"/>
              <a:buChar char="○"/>
              <a:defRPr sz="1200"/>
            </a:lvl2pPr>
            <a:lvl3pPr indent="-304800" lvl="2" marL="1371600" algn="l">
              <a:lnSpc>
                <a:spcPct val="115000"/>
              </a:lnSpc>
              <a:spcBef>
                <a:spcPts val="0"/>
              </a:spcBef>
              <a:spcAft>
                <a:spcPts val="0"/>
              </a:spcAft>
              <a:buSzPts val="1200"/>
              <a:buChar char="■"/>
              <a:defRPr sz="1200"/>
            </a:lvl3pPr>
            <a:lvl4pPr indent="-304800" lvl="3" marL="1828800" algn="l">
              <a:lnSpc>
                <a:spcPct val="115000"/>
              </a:lnSpc>
              <a:spcBef>
                <a:spcPts val="0"/>
              </a:spcBef>
              <a:spcAft>
                <a:spcPts val="0"/>
              </a:spcAft>
              <a:buSzPts val="1200"/>
              <a:buChar char="●"/>
              <a:defRPr sz="1200"/>
            </a:lvl4pPr>
            <a:lvl5pPr indent="-304800" lvl="4" marL="2286000" algn="l">
              <a:lnSpc>
                <a:spcPct val="115000"/>
              </a:lnSpc>
              <a:spcBef>
                <a:spcPts val="0"/>
              </a:spcBef>
              <a:spcAft>
                <a:spcPts val="0"/>
              </a:spcAft>
              <a:buSzPts val="1200"/>
              <a:buChar char="○"/>
              <a:defRPr sz="1200"/>
            </a:lvl5pPr>
            <a:lvl6pPr indent="-304800" lvl="5" marL="2743200" algn="l">
              <a:lnSpc>
                <a:spcPct val="115000"/>
              </a:lnSpc>
              <a:spcBef>
                <a:spcPts val="0"/>
              </a:spcBef>
              <a:spcAft>
                <a:spcPts val="0"/>
              </a:spcAft>
              <a:buSzPts val="1200"/>
              <a:buChar char="■"/>
              <a:defRPr sz="1200"/>
            </a:lvl6pPr>
            <a:lvl7pPr indent="-304800" lvl="6" marL="3200400" algn="l">
              <a:lnSpc>
                <a:spcPct val="115000"/>
              </a:lnSpc>
              <a:spcBef>
                <a:spcPts val="0"/>
              </a:spcBef>
              <a:spcAft>
                <a:spcPts val="0"/>
              </a:spcAft>
              <a:buSzPts val="1200"/>
              <a:buChar char="●"/>
              <a:defRPr sz="1200"/>
            </a:lvl7pPr>
            <a:lvl8pPr indent="-304800" lvl="7" marL="3657600" algn="l">
              <a:lnSpc>
                <a:spcPct val="115000"/>
              </a:lnSpc>
              <a:spcBef>
                <a:spcPts val="0"/>
              </a:spcBef>
              <a:spcAft>
                <a:spcPts val="0"/>
              </a:spcAft>
              <a:buSzPts val="1200"/>
              <a:buChar char="○"/>
              <a:defRPr sz="1200"/>
            </a:lvl8pPr>
            <a:lvl9pPr indent="-304800" lvl="8" marL="4114800" algn="l">
              <a:lnSpc>
                <a:spcPct val="115000"/>
              </a:lnSpc>
              <a:spcBef>
                <a:spcPts val="0"/>
              </a:spcBef>
              <a:spcAft>
                <a:spcPts val="0"/>
              </a:spcAft>
              <a:buSzPts val="1200"/>
              <a:buChar char="■"/>
              <a:defRPr sz="1200"/>
            </a:lvl9pPr>
          </a:lstStyle>
          <a:p/>
        </p:txBody>
      </p:sp>
      <p:sp>
        <p:nvSpPr>
          <p:cNvPr id="23" name="Google Shape;23;p7"/>
          <p:cNvSpPr txBox="1"/>
          <p:nvPr>
            <p:ph idx="2" type="body"/>
          </p:nvPr>
        </p:nvSpPr>
        <p:spPr>
          <a:xfrm>
            <a:off x="4832400" y="1152475"/>
            <a:ext cx="3999900" cy="3416400"/>
          </a:xfrm>
          <a:prstGeom prst="rect">
            <a:avLst/>
          </a:prstGeom>
          <a:noFill/>
          <a:ln>
            <a:noFill/>
          </a:ln>
        </p:spPr>
        <p:txBody>
          <a:bodyPr anchorCtr="0" anchor="t" bIns="91425" lIns="91425" spcFirstLastPara="1" rIns="91425" wrap="square" tIns="91425">
            <a:normAutofit/>
          </a:bodyPr>
          <a:lstStyle>
            <a:lvl1pPr indent="-317500" lvl="0" marL="457200" algn="l">
              <a:lnSpc>
                <a:spcPct val="115000"/>
              </a:lnSpc>
              <a:spcBef>
                <a:spcPts val="0"/>
              </a:spcBef>
              <a:spcAft>
                <a:spcPts val="0"/>
              </a:spcAft>
              <a:buSzPts val="1400"/>
              <a:buChar char="●"/>
              <a:defRPr sz="1400"/>
            </a:lvl1pPr>
            <a:lvl2pPr indent="-304800" lvl="1" marL="914400" algn="l">
              <a:lnSpc>
                <a:spcPct val="115000"/>
              </a:lnSpc>
              <a:spcBef>
                <a:spcPts val="0"/>
              </a:spcBef>
              <a:spcAft>
                <a:spcPts val="0"/>
              </a:spcAft>
              <a:buSzPts val="1200"/>
              <a:buChar char="○"/>
              <a:defRPr sz="1200"/>
            </a:lvl2pPr>
            <a:lvl3pPr indent="-304800" lvl="2" marL="1371600" algn="l">
              <a:lnSpc>
                <a:spcPct val="115000"/>
              </a:lnSpc>
              <a:spcBef>
                <a:spcPts val="0"/>
              </a:spcBef>
              <a:spcAft>
                <a:spcPts val="0"/>
              </a:spcAft>
              <a:buSzPts val="1200"/>
              <a:buChar char="■"/>
              <a:defRPr sz="1200"/>
            </a:lvl3pPr>
            <a:lvl4pPr indent="-304800" lvl="3" marL="1828800" algn="l">
              <a:lnSpc>
                <a:spcPct val="115000"/>
              </a:lnSpc>
              <a:spcBef>
                <a:spcPts val="0"/>
              </a:spcBef>
              <a:spcAft>
                <a:spcPts val="0"/>
              </a:spcAft>
              <a:buSzPts val="1200"/>
              <a:buChar char="●"/>
              <a:defRPr sz="1200"/>
            </a:lvl4pPr>
            <a:lvl5pPr indent="-304800" lvl="4" marL="2286000" algn="l">
              <a:lnSpc>
                <a:spcPct val="115000"/>
              </a:lnSpc>
              <a:spcBef>
                <a:spcPts val="0"/>
              </a:spcBef>
              <a:spcAft>
                <a:spcPts val="0"/>
              </a:spcAft>
              <a:buSzPts val="1200"/>
              <a:buChar char="○"/>
              <a:defRPr sz="1200"/>
            </a:lvl5pPr>
            <a:lvl6pPr indent="-304800" lvl="5" marL="2743200" algn="l">
              <a:lnSpc>
                <a:spcPct val="115000"/>
              </a:lnSpc>
              <a:spcBef>
                <a:spcPts val="0"/>
              </a:spcBef>
              <a:spcAft>
                <a:spcPts val="0"/>
              </a:spcAft>
              <a:buSzPts val="1200"/>
              <a:buChar char="■"/>
              <a:defRPr sz="1200"/>
            </a:lvl6pPr>
            <a:lvl7pPr indent="-304800" lvl="6" marL="3200400" algn="l">
              <a:lnSpc>
                <a:spcPct val="115000"/>
              </a:lnSpc>
              <a:spcBef>
                <a:spcPts val="0"/>
              </a:spcBef>
              <a:spcAft>
                <a:spcPts val="0"/>
              </a:spcAft>
              <a:buSzPts val="1200"/>
              <a:buChar char="●"/>
              <a:defRPr sz="1200"/>
            </a:lvl7pPr>
            <a:lvl8pPr indent="-304800" lvl="7" marL="3657600" algn="l">
              <a:lnSpc>
                <a:spcPct val="115000"/>
              </a:lnSpc>
              <a:spcBef>
                <a:spcPts val="0"/>
              </a:spcBef>
              <a:spcAft>
                <a:spcPts val="0"/>
              </a:spcAft>
              <a:buSzPts val="1200"/>
              <a:buChar char="○"/>
              <a:defRPr sz="1200"/>
            </a:lvl8pPr>
            <a:lvl9pPr indent="-304800" lvl="8" marL="4114800" algn="l">
              <a:lnSpc>
                <a:spcPct val="115000"/>
              </a:lnSpc>
              <a:spcBef>
                <a:spcPts val="0"/>
              </a:spcBef>
              <a:spcAft>
                <a:spcPts val="0"/>
              </a:spcAft>
              <a:buSzPts val="1200"/>
              <a:buChar char="■"/>
              <a:defRPr sz="1200"/>
            </a:lvl9pPr>
          </a:lstStyle>
          <a:p/>
        </p:txBody>
      </p:sp>
      <p:sp>
        <p:nvSpPr>
          <p:cNvPr id="24" name="Google Shape;24;p7"/>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zh-TW"/>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5" name="Shape 25"/>
        <p:cNvGrpSpPr/>
        <p:nvPr/>
      </p:nvGrpSpPr>
      <p:grpSpPr>
        <a:xfrm>
          <a:off x="0" y="0"/>
          <a:ext cx="0" cy="0"/>
          <a:chOff x="0" y="0"/>
          <a:chExt cx="0" cy="0"/>
        </a:xfrm>
      </p:grpSpPr>
      <p:sp>
        <p:nvSpPr>
          <p:cNvPr id="26" name="Google Shape;26;p8"/>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p:txBody>
      </p:sp>
      <p:sp>
        <p:nvSpPr>
          <p:cNvPr id="27" name="Google Shape;27;p8"/>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zh-TW"/>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8" name="Shape 28"/>
        <p:cNvGrpSpPr/>
        <p:nvPr/>
      </p:nvGrpSpPr>
      <p:grpSpPr>
        <a:xfrm>
          <a:off x="0" y="0"/>
          <a:ext cx="0" cy="0"/>
          <a:chOff x="0" y="0"/>
          <a:chExt cx="0" cy="0"/>
        </a:xfrm>
      </p:grpSpPr>
      <p:sp>
        <p:nvSpPr>
          <p:cNvPr id="29" name="Google Shape;29;p9"/>
          <p:cNvSpPr txBox="1"/>
          <p:nvPr>
            <p:ph type="title"/>
          </p:nvPr>
        </p:nvSpPr>
        <p:spPr>
          <a:xfrm>
            <a:off x="311700" y="555600"/>
            <a:ext cx="2808000" cy="755700"/>
          </a:xfrm>
          <a:prstGeom prst="rect">
            <a:avLst/>
          </a:prstGeom>
          <a:noFill/>
          <a:ln>
            <a:noFill/>
          </a:ln>
        </p:spPr>
        <p:txBody>
          <a:bodyPr anchorCtr="0" anchor="b" bIns="91425" lIns="91425" spcFirstLastPara="1" rIns="91425" wrap="square" tIns="91425">
            <a:normAutofit/>
          </a:bodyPr>
          <a:lstStyle>
            <a:lvl1pPr lvl="0" algn="l">
              <a:lnSpc>
                <a:spcPct val="100000"/>
              </a:lnSpc>
              <a:spcBef>
                <a:spcPts val="0"/>
              </a:spcBef>
              <a:spcAft>
                <a:spcPts val="0"/>
              </a:spcAft>
              <a:buSzPts val="2400"/>
              <a:buNone/>
              <a:defRPr sz="2400"/>
            </a:lvl1pPr>
            <a:lvl2pPr lvl="1" algn="l">
              <a:lnSpc>
                <a:spcPct val="100000"/>
              </a:lnSpc>
              <a:spcBef>
                <a:spcPts val="0"/>
              </a:spcBef>
              <a:spcAft>
                <a:spcPts val="0"/>
              </a:spcAft>
              <a:buSzPts val="2400"/>
              <a:buNone/>
              <a:defRPr sz="2400"/>
            </a:lvl2pPr>
            <a:lvl3pPr lvl="2" algn="l">
              <a:lnSpc>
                <a:spcPct val="100000"/>
              </a:lnSpc>
              <a:spcBef>
                <a:spcPts val="0"/>
              </a:spcBef>
              <a:spcAft>
                <a:spcPts val="0"/>
              </a:spcAft>
              <a:buSzPts val="2400"/>
              <a:buNone/>
              <a:defRPr sz="2400"/>
            </a:lvl3pPr>
            <a:lvl4pPr lvl="3" algn="l">
              <a:lnSpc>
                <a:spcPct val="100000"/>
              </a:lnSpc>
              <a:spcBef>
                <a:spcPts val="0"/>
              </a:spcBef>
              <a:spcAft>
                <a:spcPts val="0"/>
              </a:spcAft>
              <a:buSzPts val="2400"/>
              <a:buNone/>
              <a:defRPr sz="2400"/>
            </a:lvl4pPr>
            <a:lvl5pPr lvl="4" algn="l">
              <a:lnSpc>
                <a:spcPct val="100000"/>
              </a:lnSpc>
              <a:spcBef>
                <a:spcPts val="0"/>
              </a:spcBef>
              <a:spcAft>
                <a:spcPts val="0"/>
              </a:spcAft>
              <a:buSzPts val="2400"/>
              <a:buNone/>
              <a:defRPr sz="2400"/>
            </a:lvl5pPr>
            <a:lvl6pPr lvl="5" algn="l">
              <a:lnSpc>
                <a:spcPct val="100000"/>
              </a:lnSpc>
              <a:spcBef>
                <a:spcPts val="0"/>
              </a:spcBef>
              <a:spcAft>
                <a:spcPts val="0"/>
              </a:spcAft>
              <a:buSzPts val="2400"/>
              <a:buNone/>
              <a:defRPr sz="2400"/>
            </a:lvl6pPr>
            <a:lvl7pPr lvl="6" algn="l">
              <a:lnSpc>
                <a:spcPct val="100000"/>
              </a:lnSpc>
              <a:spcBef>
                <a:spcPts val="0"/>
              </a:spcBef>
              <a:spcAft>
                <a:spcPts val="0"/>
              </a:spcAft>
              <a:buSzPts val="2400"/>
              <a:buNone/>
              <a:defRPr sz="2400"/>
            </a:lvl7pPr>
            <a:lvl8pPr lvl="7" algn="l">
              <a:lnSpc>
                <a:spcPct val="100000"/>
              </a:lnSpc>
              <a:spcBef>
                <a:spcPts val="0"/>
              </a:spcBef>
              <a:spcAft>
                <a:spcPts val="0"/>
              </a:spcAft>
              <a:buSzPts val="2400"/>
              <a:buNone/>
              <a:defRPr sz="2400"/>
            </a:lvl8pPr>
            <a:lvl9pPr lvl="8" algn="l">
              <a:lnSpc>
                <a:spcPct val="100000"/>
              </a:lnSpc>
              <a:spcBef>
                <a:spcPts val="0"/>
              </a:spcBef>
              <a:spcAft>
                <a:spcPts val="0"/>
              </a:spcAft>
              <a:buSzPts val="2400"/>
              <a:buNone/>
              <a:defRPr sz="2400"/>
            </a:lvl9pPr>
          </a:lstStyle>
          <a:p/>
        </p:txBody>
      </p:sp>
      <p:sp>
        <p:nvSpPr>
          <p:cNvPr id="30" name="Google Shape;30;p9"/>
          <p:cNvSpPr txBox="1"/>
          <p:nvPr>
            <p:ph idx="1" type="body"/>
          </p:nvPr>
        </p:nvSpPr>
        <p:spPr>
          <a:xfrm>
            <a:off x="311700" y="1389600"/>
            <a:ext cx="2808000" cy="3179400"/>
          </a:xfrm>
          <a:prstGeom prst="rect">
            <a:avLst/>
          </a:prstGeom>
          <a:noFill/>
          <a:ln>
            <a:noFill/>
          </a:ln>
        </p:spPr>
        <p:txBody>
          <a:bodyPr anchorCtr="0" anchor="t" bIns="91425" lIns="91425" spcFirstLastPara="1" rIns="91425" wrap="square" tIns="91425">
            <a:normAutofit/>
          </a:bodyPr>
          <a:lstStyle>
            <a:lvl1pPr indent="-304800" lvl="0" marL="457200" algn="l">
              <a:lnSpc>
                <a:spcPct val="115000"/>
              </a:lnSpc>
              <a:spcBef>
                <a:spcPts val="0"/>
              </a:spcBef>
              <a:spcAft>
                <a:spcPts val="0"/>
              </a:spcAft>
              <a:buSzPts val="1200"/>
              <a:buChar char="●"/>
              <a:defRPr sz="1200"/>
            </a:lvl1pPr>
            <a:lvl2pPr indent="-304800" lvl="1" marL="914400" algn="l">
              <a:lnSpc>
                <a:spcPct val="115000"/>
              </a:lnSpc>
              <a:spcBef>
                <a:spcPts val="0"/>
              </a:spcBef>
              <a:spcAft>
                <a:spcPts val="0"/>
              </a:spcAft>
              <a:buSzPts val="1200"/>
              <a:buChar char="○"/>
              <a:defRPr sz="1200"/>
            </a:lvl2pPr>
            <a:lvl3pPr indent="-304800" lvl="2" marL="1371600" algn="l">
              <a:lnSpc>
                <a:spcPct val="115000"/>
              </a:lnSpc>
              <a:spcBef>
                <a:spcPts val="0"/>
              </a:spcBef>
              <a:spcAft>
                <a:spcPts val="0"/>
              </a:spcAft>
              <a:buSzPts val="1200"/>
              <a:buChar char="■"/>
              <a:defRPr sz="1200"/>
            </a:lvl3pPr>
            <a:lvl4pPr indent="-304800" lvl="3" marL="1828800" algn="l">
              <a:lnSpc>
                <a:spcPct val="115000"/>
              </a:lnSpc>
              <a:spcBef>
                <a:spcPts val="0"/>
              </a:spcBef>
              <a:spcAft>
                <a:spcPts val="0"/>
              </a:spcAft>
              <a:buSzPts val="1200"/>
              <a:buChar char="●"/>
              <a:defRPr sz="1200"/>
            </a:lvl4pPr>
            <a:lvl5pPr indent="-304800" lvl="4" marL="2286000" algn="l">
              <a:lnSpc>
                <a:spcPct val="115000"/>
              </a:lnSpc>
              <a:spcBef>
                <a:spcPts val="0"/>
              </a:spcBef>
              <a:spcAft>
                <a:spcPts val="0"/>
              </a:spcAft>
              <a:buSzPts val="1200"/>
              <a:buChar char="○"/>
              <a:defRPr sz="1200"/>
            </a:lvl5pPr>
            <a:lvl6pPr indent="-304800" lvl="5" marL="2743200" algn="l">
              <a:lnSpc>
                <a:spcPct val="115000"/>
              </a:lnSpc>
              <a:spcBef>
                <a:spcPts val="0"/>
              </a:spcBef>
              <a:spcAft>
                <a:spcPts val="0"/>
              </a:spcAft>
              <a:buSzPts val="1200"/>
              <a:buChar char="■"/>
              <a:defRPr sz="1200"/>
            </a:lvl6pPr>
            <a:lvl7pPr indent="-304800" lvl="6" marL="3200400" algn="l">
              <a:lnSpc>
                <a:spcPct val="115000"/>
              </a:lnSpc>
              <a:spcBef>
                <a:spcPts val="0"/>
              </a:spcBef>
              <a:spcAft>
                <a:spcPts val="0"/>
              </a:spcAft>
              <a:buSzPts val="1200"/>
              <a:buChar char="●"/>
              <a:defRPr sz="1200"/>
            </a:lvl7pPr>
            <a:lvl8pPr indent="-304800" lvl="7" marL="3657600" algn="l">
              <a:lnSpc>
                <a:spcPct val="115000"/>
              </a:lnSpc>
              <a:spcBef>
                <a:spcPts val="0"/>
              </a:spcBef>
              <a:spcAft>
                <a:spcPts val="0"/>
              </a:spcAft>
              <a:buSzPts val="1200"/>
              <a:buChar char="○"/>
              <a:defRPr sz="1200"/>
            </a:lvl8pPr>
            <a:lvl9pPr indent="-304800" lvl="8" marL="4114800" algn="l">
              <a:lnSpc>
                <a:spcPct val="115000"/>
              </a:lnSpc>
              <a:spcBef>
                <a:spcPts val="0"/>
              </a:spcBef>
              <a:spcAft>
                <a:spcPts val="0"/>
              </a:spcAft>
              <a:buSzPts val="1200"/>
              <a:buChar char="■"/>
              <a:defRPr sz="1200"/>
            </a:lvl9pPr>
          </a:lstStyle>
          <a:p/>
        </p:txBody>
      </p:sp>
      <p:sp>
        <p:nvSpPr>
          <p:cNvPr id="31" name="Google Shape;31;p9"/>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zh-TW"/>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2" name="Shape 32"/>
        <p:cNvGrpSpPr/>
        <p:nvPr/>
      </p:nvGrpSpPr>
      <p:grpSpPr>
        <a:xfrm>
          <a:off x="0" y="0"/>
          <a:ext cx="0" cy="0"/>
          <a:chOff x="0" y="0"/>
          <a:chExt cx="0" cy="0"/>
        </a:xfrm>
      </p:grpSpPr>
      <p:sp>
        <p:nvSpPr>
          <p:cNvPr id="33" name="Google Shape;33;p10"/>
          <p:cNvSpPr txBox="1"/>
          <p:nvPr>
            <p:ph type="title"/>
          </p:nvPr>
        </p:nvSpPr>
        <p:spPr>
          <a:xfrm>
            <a:off x="490250" y="450150"/>
            <a:ext cx="6367800" cy="4090800"/>
          </a:xfrm>
          <a:prstGeom prst="rect">
            <a:avLst/>
          </a:prstGeom>
          <a:noFill/>
          <a:ln>
            <a:noFill/>
          </a:ln>
        </p:spPr>
        <p:txBody>
          <a:bodyPr anchorCtr="0" anchor="ctr" bIns="91425" lIns="91425" spcFirstLastPara="1" rIns="91425" wrap="square" tIns="91425">
            <a:normAutofit/>
          </a:bodyPr>
          <a:lstStyle>
            <a:lvl1pPr lvl="0" algn="l">
              <a:lnSpc>
                <a:spcPct val="100000"/>
              </a:lnSpc>
              <a:spcBef>
                <a:spcPts val="0"/>
              </a:spcBef>
              <a:spcAft>
                <a:spcPts val="0"/>
              </a:spcAft>
              <a:buSzPts val="4800"/>
              <a:buNone/>
              <a:defRPr sz="4800"/>
            </a:lvl1pPr>
            <a:lvl2pPr lvl="1" algn="l">
              <a:lnSpc>
                <a:spcPct val="100000"/>
              </a:lnSpc>
              <a:spcBef>
                <a:spcPts val="0"/>
              </a:spcBef>
              <a:spcAft>
                <a:spcPts val="0"/>
              </a:spcAft>
              <a:buSzPts val="4800"/>
              <a:buNone/>
              <a:defRPr sz="4800"/>
            </a:lvl2pPr>
            <a:lvl3pPr lvl="2" algn="l">
              <a:lnSpc>
                <a:spcPct val="100000"/>
              </a:lnSpc>
              <a:spcBef>
                <a:spcPts val="0"/>
              </a:spcBef>
              <a:spcAft>
                <a:spcPts val="0"/>
              </a:spcAft>
              <a:buSzPts val="4800"/>
              <a:buNone/>
              <a:defRPr sz="4800"/>
            </a:lvl3pPr>
            <a:lvl4pPr lvl="3" algn="l">
              <a:lnSpc>
                <a:spcPct val="100000"/>
              </a:lnSpc>
              <a:spcBef>
                <a:spcPts val="0"/>
              </a:spcBef>
              <a:spcAft>
                <a:spcPts val="0"/>
              </a:spcAft>
              <a:buSzPts val="4800"/>
              <a:buNone/>
              <a:defRPr sz="4800"/>
            </a:lvl4pPr>
            <a:lvl5pPr lvl="4" algn="l">
              <a:lnSpc>
                <a:spcPct val="100000"/>
              </a:lnSpc>
              <a:spcBef>
                <a:spcPts val="0"/>
              </a:spcBef>
              <a:spcAft>
                <a:spcPts val="0"/>
              </a:spcAft>
              <a:buSzPts val="4800"/>
              <a:buNone/>
              <a:defRPr sz="4800"/>
            </a:lvl5pPr>
            <a:lvl6pPr lvl="5" algn="l">
              <a:lnSpc>
                <a:spcPct val="100000"/>
              </a:lnSpc>
              <a:spcBef>
                <a:spcPts val="0"/>
              </a:spcBef>
              <a:spcAft>
                <a:spcPts val="0"/>
              </a:spcAft>
              <a:buSzPts val="4800"/>
              <a:buNone/>
              <a:defRPr sz="4800"/>
            </a:lvl6pPr>
            <a:lvl7pPr lvl="6" algn="l">
              <a:lnSpc>
                <a:spcPct val="100000"/>
              </a:lnSpc>
              <a:spcBef>
                <a:spcPts val="0"/>
              </a:spcBef>
              <a:spcAft>
                <a:spcPts val="0"/>
              </a:spcAft>
              <a:buSzPts val="4800"/>
              <a:buNone/>
              <a:defRPr sz="4800"/>
            </a:lvl7pPr>
            <a:lvl8pPr lvl="7" algn="l">
              <a:lnSpc>
                <a:spcPct val="100000"/>
              </a:lnSpc>
              <a:spcBef>
                <a:spcPts val="0"/>
              </a:spcBef>
              <a:spcAft>
                <a:spcPts val="0"/>
              </a:spcAft>
              <a:buSzPts val="4800"/>
              <a:buNone/>
              <a:defRPr sz="4800"/>
            </a:lvl8pPr>
            <a:lvl9pPr lvl="8" algn="l">
              <a:lnSpc>
                <a:spcPct val="100000"/>
              </a:lnSpc>
              <a:spcBef>
                <a:spcPts val="0"/>
              </a:spcBef>
              <a:spcAft>
                <a:spcPts val="0"/>
              </a:spcAft>
              <a:buSzPts val="4800"/>
              <a:buNone/>
              <a:defRPr sz="4800"/>
            </a:lvl9pPr>
          </a:lstStyle>
          <a:p/>
        </p:txBody>
      </p:sp>
      <p:sp>
        <p:nvSpPr>
          <p:cNvPr id="34" name="Google Shape;34;p10"/>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zh-TW"/>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11"/>
          <p:cNvSpPr/>
          <p:nvPr/>
        </p:nvSpPr>
        <p:spPr>
          <a:xfrm>
            <a:off x="4572000" y="-125"/>
            <a:ext cx="4572000" cy="5143500"/>
          </a:xfrm>
          <a:prstGeom prst="rect">
            <a:avLst/>
          </a:prstGeom>
          <a:solidFill>
            <a:schemeClr val="lt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7" name="Google Shape;37;p11"/>
          <p:cNvSpPr txBox="1"/>
          <p:nvPr>
            <p:ph type="title"/>
          </p:nvPr>
        </p:nvSpPr>
        <p:spPr>
          <a:xfrm>
            <a:off x="265500" y="1233175"/>
            <a:ext cx="4045200" cy="1482300"/>
          </a:xfrm>
          <a:prstGeom prst="rect">
            <a:avLst/>
          </a:prstGeom>
          <a:noFill/>
          <a:ln>
            <a:noFill/>
          </a:ln>
        </p:spPr>
        <p:txBody>
          <a:bodyPr anchorCtr="0" anchor="b" bIns="91425" lIns="91425" spcFirstLastPara="1" rIns="91425" wrap="square" tIns="91425">
            <a:normAutofit/>
          </a:bodyPr>
          <a:lstStyle>
            <a:lvl1pPr lvl="0" algn="ctr">
              <a:lnSpc>
                <a:spcPct val="100000"/>
              </a:lnSpc>
              <a:spcBef>
                <a:spcPts val="0"/>
              </a:spcBef>
              <a:spcAft>
                <a:spcPts val="0"/>
              </a:spcAft>
              <a:buSzPts val="4200"/>
              <a:buNone/>
              <a:defRPr sz="4200"/>
            </a:lvl1pPr>
            <a:lvl2pPr lvl="1" algn="ctr">
              <a:lnSpc>
                <a:spcPct val="100000"/>
              </a:lnSpc>
              <a:spcBef>
                <a:spcPts val="0"/>
              </a:spcBef>
              <a:spcAft>
                <a:spcPts val="0"/>
              </a:spcAft>
              <a:buSzPts val="4200"/>
              <a:buNone/>
              <a:defRPr sz="4200"/>
            </a:lvl2pPr>
            <a:lvl3pPr lvl="2" algn="ctr">
              <a:lnSpc>
                <a:spcPct val="100000"/>
              </a:lnSpc>
              <a:spcBef>
                <a:spcPts val="0"/>
              </a:spcBef>
              <a:spcAft>
                <a:spcPts val="0"/>
              </a:spcAft>
              <a:buSzPts val="4200"/>
              <a:buNone/>
              <a:defRPr sz="4200"/>
            </a:lvl3pPr>
            <a:lvl4pPr lvl="3" algn="ctr">
              <a:lnSpc>
                <a:spcPct val="100000"/>
              </a:lnSpc>
              <a:spcBef>
                <a:spcPts val="0"/>
              </a:spcBef>
              <a:spcAft>
                <a:spcPts val="0"/>
              </a:spcAft>
              <a:buSzPts val="4200"/>
              <a:buNone/>
              <a:defRPr sz="4200"/>
            </a:lvl4pPr>
            <a:lvl5pPr lvl="4" algn="ctr">
              <a:lnSpc>
                <a:spcPct val="100000"/>
              </a:lnSpc>
              <a:spcBef>
                <a:spcPts val="0"/>
              </a:spcBef>
              <a:spcAft>
                <a:spcPts val="0"/>
              </a:spcAft>
              <a:buSzPts val="4200"/>
              <a:buNone/>
              <a:defRPr sz="4200"/>
            </a:lvl5pPr>
            <a:lvl6pPr lvl="5" algn="ctr">
              <a:lnSpc>
                <a:spcPct val="100000"/>
              </a:lnSpc>
              <a:spcBef>
                <a:spcPts val="0"/>
              </a:spcBef>
              <a:spcAft>
                <a:spcPts val="0"/>
              </a:spcAft>
              <a:buSzPts val="4200"/>
              <a:buNone/>
              <a:defRPr sz="4200"/>
            </a:lvl6pPr>
            <a:lvl7pPr lvl="6" algn="ctr">
              <a:lnSpc>
                <a:spcPct val="100000"/>
              </a:lnSpc>
              <a:spcBef>
                <a:spcPts val="0"/>
              </a:spcBef>
              <a:spcAft>
                <a:spcPts val="0"/>
              </a:spcAft>
              <a:buSzPts val="4200"/>
              <a:buNone/>
              <a:defRPr sz="4200"/>
            </a:lvl7pPr>
            <a:lvl8pPr lvl="7" algn="ctr">
              <a:lnSpc>
                <a:spcPct val="100000"/>
              </a:lnSpc>
              <a:spcBef>
                <a:spcPts val="0"/>
              </a:spcBef>
              <a:spcAft>
                <a:spcPts val="0"/>
              </a:spcAft>
              <a:buSzPts val="4200"/>
              <a:buNone/>
              <a:defRPr sz="4200"/>
            </a:lvl8pPr>
            <a:lvl9pPr lvl="8" algn="ctr">
              <a:lnSpc>
                <a:spcPct val="100000"/>
              </a:lnSpc>
              <a:spcBef>
                <a:spcPts val="0"/>
              </a:spcBef>
              <a:spcAft>
                <a:spcPts val="0"/>
              </a:spcAft>
              <a:buSzPts val="4200"/>
              <a:buNone/>
              <a:defRPr sz="4200"/>
            </a:lvl9pPr>
          </a:lstStyle>
          <a:p/>
        </p:txBody>
      </p:sp>
      <p:sp>
        <p:nvSpPr>
          <p:cNvPr id="38" name="Google Shape;38;p11"/>
          <p:cNvSpPr txBox="1"/>
          <p:nvPr>
            <p:ph idx="1" type="subTitle"/>
          </p:nvPr>
        </p:nvSpPr>
        <p:spPr>
          <a:xfrm>
            <a:off x="265500" y="2803075"/>
            <a:ext cx="4045200" cy="1235100"/>
          </a:xfrm>
          <a:prstGeom prst="rect">
            <a:avLst/>
          </a:prstGeom>
          <a:noFill/>
          <a:ln>
            <a:noFill/>
          </a:ln>
        </p:spPr>
        <p:txBody>
          <a:bodyPr anchorCtr="0" anchor="t" bIns="91425" lIns="91425" spcFirstLastPara="1" rIns="91425" wrap="square" tIns="91425">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39" name="Google Shape;39;p11"/>
          <p:cNvSpPr txBox="1"/>
          <p:nvPr>
            <p:ph idx="2" type="body"/>
          </p:nvPr>
        </p:nvSpPr>
        <p:spPr>
          <a:xfrm>
            <a:off x="4939500" y="724075"/>
            <a:ext cx="3837000" cy="3695100"/>
          </a:xfrm>
          <a:prstGeom prst="rect">
            <a:avLst/>
          </a:prstGeom>
          <a:noFill/>
          <a:ln>
            <a:noFill/>
          </a:ln>
        </p:spPr>
        <p:txBody>
          <a:bodyPr anchorCtr="0" anchor="ctr" bIns="91425" lIns="91425" spcFirstLastPara="1" rIns="91425" wrap="square" tIns="91425">
            <a:normAutofit/>
          </a:bodyPr>
          <a:lstStyle>
            <a:lvl1pPr indent="-342900" lvl="0" marL="457200" algn="l">
              <a:lnSpc>
                <a:spcPct val="115000"/>
              </a:lnSpc>
              <a:spcBef>
                <a:spcPts val="0"/>
              </a:spcBef>
              <a:spcAft>
                <a:spcPts val="0"/>
              </a:spcAft>
              <a:buSzPts val="1800"/>
              <a:buChar char="●"/>
              <a:defRPr/>
            </a:lvl1pPr>
            <a:lvl2pPr indent="-317500" lvl="1" marL="914400" algn="l">
              <a:lnSpc>
                <a:spcPct val="115000"/>
              </a:lnSpc>
              <a:spcBef>
                <a:spcPts val="0"/>
              </a:spcBef>
              <a:spcAft>
                <a:spcPts val="0"/>
              </a:spcAft>
              <a:buSzPts val="1400"/>
              <a:buChar char="○"/>
              <a:defRPr/>
            </a:lvl2pPr>
            <a:lvl3pPr indent="-317500" lvl="2" marL="1371600" algn="l">
              <a:lnSpc>
                <a:spcPct val="115000"/>
              </a:lnSpc>
              <a:spcBef>
                <a:spcPts val="0"/>
              </a:spcBef>
              <a:spcAft>
                <a:spcPts val="0"/>
              </a:spcAft>
              <a:buSzPts val="1400"/>
              <a:buChar char="■"/>
              <a:defRPr/>
            </a:lvl3pPr>
            <a:lvl4pPr indent="-317500" lvl="3" marL="1828800" algn="l">
              <a:lnSpc>
                <a:spcPct val="115000"/>
              </a:lnSpc>
              <a:spcBef>
                <a:spcPts val="0"/>
              </a:spcBef>
              <a:spcAft>
                <a:spcPts val="0"/>
              </a:spcAft>
              <a:buSzPts val="1400"/>
              <a:buChar char="●"/>
              <a:defRPr/>
            </a:lvl4pPr>
            <a:lvl5pPr indent="-317500" lvl="4" marL="2286000" algn="l">
              <a:lnSpc>
                <a:spcPct val="115000"/>
              </a:lnSpc>
              <a:spcBef>
                <a:spcPts val="0"/>
              </a:spcBef>
              <a:spcAft>
                <a:spcPts val="0"/>
              </a:spcAft>
              <a:buSzPts val="1400"/>
              <a:buChar char="○"/>
              <a:defRPr/>
            </a:lvl5pPr>
            <a:lvl6pPr indent="-317500" lvl="5" marL="2743200" algn="l">
              <a:lnSpc>
                <a:spcPct val="115000"/>
              </a:lnSpc>
              <a:spcBef>
                <a:spcPts val="0"/>
              </a:spcBef>
              <a:spcAft>
                <a:spcPts val="0"/>
              </a:spcAft>
              <a:buSzPts val="1400"/>
              <a:buChar char="■"/>
              <a:defRPr/>
            </a:lvl6pPr>
            <a:lvl7pPr indent="-317500" lvl="6" marL="3200400" algn="l">
              <a:lnSpc>
                <a:spcPct val="115000"/>
              </a:lnSpc>
              <a:spcBef>
                <a:spcPts val="0"/>
              </a:spcBef>
              <a:spcAft>
                <a:spcPts val="0"/>
              </a:spcAft>
              <a:buSzPts val="1400"/>
              <a:buChar char="●"/>
              <a:defRPr/>
            </a:lvl7pPr>
            <a:lvl8pPr indent="-317500" lvl="7" marL="3657600" algn="l">
              <a:lnSpc>
                <a:spcPct val="115000"/>
              </a:lnSpc>
              <a:spcBef>
                <a:spcPts val="0"/>
              </a:spcBef>
              <a:spcAft>
                <a:spcPts val="0"/>
              </a:spcAft>
              <a:buSzPts val="1400"/>
              <a:buChar char="○"/>
              <a:defRPr/>
            </a:lvl8pPr>
            <a:lvl9pPr indent="-317500" lvl="8" marL="4114800" algn="l">
              <a:lnSpc>
                <a:spcPct val="115000"/>
              </a:lnSpc>
              <a:spcBef>
                <a:spcPts val="0"/>
              </a:spcBef>
              <a:spcAft>
                <a:spcPts val="0"/>
              </a:spcAft>
              <a:buSzPts val="1400"/>
              <a:buChar char="■"/>
              <a:defRPr/>
            </a:lvl9pPr>
          </a:lstStyle>
          <a:p/>
        </p:txBody>
      </p:sp>
      <p:sp>
        <p:nvSpPr>
          <p:cNvPr id="40" name="Google Shape;40;p11"/>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zh-TW"/>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1" name="Shape 41"/>
        <p:cNvGrpSpPr/>
        <p:nvPr/>
      </p:nvGrpSpPr>
      <p:grpSpPr>
        <a:xfrm>
          <a:off x="0" y="0"/>
          <a:ext cx="0" cy="0"/>
          <a:chOff x="0" y="0"/>
          <a:chExt cx="0" cy="0"/>
        </a:xfrm>
      </p:grpSpPr>
      <p:sp>
        <p:nvSpPr>
          <p:cNvPr id="42" name="Google Shape;42;p12"/>
          <p:cNvSpPr txBox="1"/>
          <p:nvPr>
            <p:ph idx="1" type="body"/>
          </p:nvPr>
        </p:nvSpPr>
        <p:spPr>
          <a:xfrm>
            <a:off x="311700" y="4230575"/>
            <a:ext cx="5998800" cy="605100"/>
          </a:xfrm>
          <a:prstGeom prst="rect">
            <a:avLst/>
          </a:prstGeom>
          <a:noFill/>
          <a:ln>
            <a:noFill/>
          </a:ln>
        </p:spPr>
        <p:txBody>
          <a:bodyPr anchorCtr="0" anchor="ctr" bIns="91425" lIns="91425" spcFirstLastPara="1" rIns="91425" wrap="square" tIns="91425">
            <a:normAutofit/>
          </a:bodyPr>
          <a:lstStyle>
            <a:lvl1pPr indent="-228600" lvl="0" marL="457200" algn="l">
              <a:lnSpc>
                <a:spcPct val="100000"/>
              </a:lnSpc>
              <a:spcBef>
                <a:spcPts val="0"/>
              </a:spcBef>
              <a:spcAft>
                <a:spcPts val="0"/>
              </a:spcAft>
              <a:buSzPts val="1800"/>
              <a:buNone/>
              <a:defRPr/>
            </a:lvl1pPr>
          </a:lstStyle>
          <a:p/>
        </p:txBody>
      </p:sp>
      <p:sp>
        <p:nvSpPr>
          <p:cNvPr id="43" name="Google Shape;43;p12"/>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zh-TW"/>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3"/>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a:bodyPr>
          <a:lstStyle>
            <a:lvl1pPr lvl="0"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1pPr>
            <a:lvl2pPr lvl="1"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2pPr>
            <a:lvl3pPr lvl="2"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3pPr>
            <a:lvl4pPr lvl="3"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4pPr>
            <a:lvl5pPr lvl="4"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5pPr>
            <a:lvl6pPr lvl="5"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6pPr>
            <a:lvl7pPr lvl="6"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7pPr>
            <a:lvl8pPr lvl="7"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8pPr>
            <a:lvl9pPr lvl="8"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9pPr>
          </a:lstStyle>
          <a:p/>
        </p:txBody>
      </p:sp>
      <p:sp>
        <p:nvSpPr>
          <p:cNvPr id="7" name="Google Shape;7;p3"/>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rmAutofit/>
          </a:bodyPr>
          <a:lstStyle>
            <a:lvl1pPr indent="-342900" lvl="0" marL="457200" marR="0" rtl="0" algn="l">
              <a:lnSpc>
                <a:spcPct val="115000"/>
              </a:lnSpc>
              <a:spcBef>
                <a:spcPts val="0"/>
              </a:spcBef>
              <a:spcAft>
                <a:spcPts val="0"/>
              </a:spcAft>
              <a:buClr>
                <a:schemeClr val="dk2"/>
              </a:buClr>
              <a:buSzPts val="1800"/>
              <a:buFont typeface="Arial"/>
              <a:buChar char="●"/>
              <a:defRPr b="0" i="0" sz="1800" u="none" cap="none" strike="noStrike">
                <a:solidFill>
                  <a:schemeClr val="dk2"/>
                </a:solidFill>
                <a:latin typeface="Arial"/>
                <a:ea typeface="Arial"/>
                <a:cs typeface="Arial"/>
                <a:sym typeface="Arial"/>
              </a:defRPr>
            </a:lvl1pPr>
            <a:lvl2pPr indent="-317500" lvl="1" marL="914400" marR="0" rtl="0" algn="l">
              <a:lnSpc>
                <a:spcPct val="115000"/>
              </a:lnSpc>
              <a:spcBef>
                <a:spcPts val="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2pPr>
            <a:lvl3pPr indent="-317500" lvl="2" marL="1371600" marR="0" rtl="0" algn="l">
              <a:lnSpc>
                <a:spcPct val="115000"/>
              </a:lnSpc>
              <a:spcBef>
                <a:spcPts val="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3pPr>
            <a:lvl4pPr indent="-317500" lvl="3" marL="1828800" marR="0" rtl="0" algn="l">
              <a:lnSpc>
                <a:spcPct val="115000"/>
              </a:lnSpc>
              <a:spcBef>
                <a:spcPts val="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4pPr>
            <a:lvl5pPr indent="-317500" lvl="4" marL="2286000" marR="0" rtl="0" algn="l">
              <a:lnSpc>
                <a:spcPct val="115000"/>
              </a:lnSpc>
              <a:spcBef>
                <a:spcPts val="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5pPr>
            <a:lvl6pPr indent="-317500" lvl="5" marL="2743200" marR="0" rtl="0" algn="l">
              <a:lnSpc>
                <a:spcPct val="115000"/>
              </a:lnSpc>
              <a:spcBef>
                <a:spcPts val="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6pPr>
            <a:lvl7pPr indent="-317500" lvl="6" marL="3200400" marR="0" rtl="0" algn="l">
              <a:lnSpc>
                <a:spcPct val="115000"/>
              </a:lnSpc>
              <a:spcBef>
                <a:spcPts val="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7pPr>
            <a:lvl8pPr indent="-317500" lvl="7" marL="3657600" marR="0" rtl="0" algn="l">
              <a:lnSpc>
                <a:spcPct val="115000"/>
              </a:lnSpc>
              <a:spcBef>
                <a:spcPts val="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8pPr>
            <a:lvl9pPr indent="-317500" lvl="8" marL="4114800" marR="0" rtl="0" algn="l">
              <a:lnSpc>
                <a:spcPct val="115000"/>
              </a:lnSpc>
              <a:spcBef>
                <a:spcPts val="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9pPr>
          </a:lstStyle>
          <a:p/>
        </p:txBody>
      </p:sp>
      <p:sp>
        <p:nvSpPr>
          <p:cNvPr id="8" name="Google Shape;8;p3"/>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indent="0" lvl="0"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zh-TW"/>
              <a:t>‹#›</a:t>
            </a:fld>
            <a:endParaRPr/>
          </a:p>
        </p:txBody>
      </p: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hyperlink" Target="https://link.aps.org/doi/10.1103/h5sd-v51h" TargetMode="External"/><Relationship Id="rId4" Type="http://schemas.openxmlformats.org/officeDocument/2006/relationships/image" Target="../media/image1.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 Id="rId3" Type="http://schemas.openxmlformats.org/officeDocument/2006/relationships/hyperlink" Target="https://link.aps.org/doi/10.1103/h5sd-v51h" TargetMode="Externa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3" name="Shape 53"/>
        <p:cNvGrpSpPr/>
        <p:nvPr/>
      </p:nvGrpSpPr>
      <p:grpSpPr>
        <a:xfrm>
          <a:off x="0" y="0"/>
          <a:ext cx="0" cy="0"/>
          <a:chOff x="0" y="0"/>
          <a:chExt cx="0" cy="0"/>
        </a:xfrm>
      </p:grpSpPr>
      <p:sp>
        <p:nvSpPr>
          <p:cNvPr id="54" name="Google Shape;54;p1"/>
          <p:cNvSpPr txBox="1"/>
          <p:nvPr/>
        </p:nvSpPr>
        <p:spPr>
          <a:xfrm>
            <a:off x="3952975" y="252175"/>
            <a:ext cx="4906800" cy="4578724"/>
          </a:xfrm>
          <a:prstGeom prst="rect">
            <a:avLst/>
          </a:prstGeom>
          <a:noFill/>
          <a:ln>
            <a:noFill/>
          </a:ln>
        </p:spPr>
        <p:txBody>
          <a:bodyPr anchorCtr="0" anchor="t" bIns="91425" lIns="91425" spcFirstLastPara="1" rIns="91425" wrap="square" tIns="91425">
            <a:spAutoFit/>
          </a:bodyPr>
          <a:lstStyle/>
          <a:p>
            <a:pPr indent="0" lvl="0" marL="0" marR="0" rtl="0" algn="l">
              <a:lnSpc>
                <a:spcPct val="130909"/>
              </a:lnSpc>
              <a:spcBef>
                <a:spcPts val="1000"/>
              </a:spcBef>
              <a:spcAft>
                <a:spcPts val="0"/>
              </a:spcAft>
              <a:buClr>
                <a:srgbClr val="000000"/>
              </a:buClr>
              <a:buSzPts val="1400"/>
              <a:buFont typeface="Arial"/>
              <a:buNone/>
            </a:pPr>
            <a:r>
              <a:rPr b="0" i="0" lang="zh-TW" sz="1400" u="none" cap="none" strike="noStrike">
                <a:solidFill>
                  <a:schemeClr val="dk1"/>
                </a:solidFill>
                <a:latin typeface="Microsoft JhengHei"/>
                <a:ea typeface="Microsoft JhengHei"/>
                <a:cs typeface="Microsoft JhengHei"/>
                <a:sym typeface="Microsoft JhengHei"/>
              </a:rPr>
              <a:t>扭轉雙層石墨烯中的新穎磁性結構與磁振子誘發的奇異性</a:t>
            </a:r>
            <a:endParaRPr b="0" i="0" sz="1400" u="none" cap="none" strike="noStrike">
              <a:solidFill>
                <a:schemeClr val="dk1"/>
              </a:solidFill>
              <a:latin typeface="Microsoft JhengHei"/>
              <a:ea typeface="Microsoft JhengHei"/>
              <a:cs typeface="Microsoft JhengHei"/>
              <a:sym typeface="Microsoft JhengHei"/>
            </a:endParaRPr>
          </a:p>
          <a:p>
            <a:pPr indent="0" lvl="0" marL="0" marR="0" rtl="0" algn="l">
              <a:lnSpc>
                <a:spcPct val="130909"/>
              </a:lnSpc>
              <a:spcBef>
                <a:spcPts val="1000"/>
              </a:spcBef>
              <a:spcAft>
                <a:spcPts val="0"/>
              </a:spcAft>
              <a:buClr>
                <a:srgbClr val="000000"/>
              </a:buClr>
              <a:buSzPts val="1400"/>
              <a:buFont typeface="Arial"/>
              <a:buNone/>
            </a:pPr>
            <a:r>
              <a:rPr b="0" i="0" lang="zh-TW" sz="1400" u="none" cap="none" strike="noStrike">
                <a:solidFill>
                  <a:schemeClr val="dk1"/>
                </a:solidFill>
                <a:latin typeface="Microsoft JhengHei"/>
                <a:ea typeface="Microsoft JhengHei"/>
                <a:cs typeface="Microsoft JhengHei"/>
                <a:sym typeface="Microsoft JhengHei"/>
              </a:rPr>
              <a:t>結合 Luttinger 液體物理與近藤效應，本所張永業博士後研究員、Kazuma Saito博士生與徐晨軒研究員，預測扭轉雙層石墨烯可形成準二維自旋螺旋態，並首次揭示磁振子誘發的奇異性。這種新穎量子態及其奇異性可藉由電場或扭轉角調控，並可透過磁共振與順磁磁化率加以檢測。此成果深化了我們對強關聯電子體系的理解，並為更廣泛的扭轉凡德瓦耳斯結構中類似的關聯現象提供了新的見解。相關研究成果已以 Letter 形式刊登於</a:t>
            </a:r>
            <a:r>
              <a:rPr b="0" i="1" lang="zh-TW" sz="1400" u="none" cap="none" strike="noStrike">
                <a:solidFill>
                  <a:schemeClr val="dk1"/>
                </a:solidFill>
                <a:latin typeface="Microsoft JhengHei"/>
                <a:ea typeface="Microsoft JhengHei"/>
                <a:cs typeface="Microsoft JhengHei"/>
                <a:sym typeface="Microsoft JhengHei"/>
              </a:rPr>
              <a:t>Physical Review Research</a:t>
            </a:r>
            <a:r>
              <a:rPr b="0" i="0" lang="zh-TW" sz="1400" u="none" cap="none" strike="noStrike">
                <a:solidFill>
                  <a:schemeClr val="dk1"/>
                </a:solidFill>
                <a:latin typeface="Microsoft JhengHei"/>
                <a:ea typeface="Microsoft JhengHei"/>
                <a:cs typeface="Microsoft JhengHei"/>
                <a:sym typeface="Microsoft JhengHei"/>
              </a:rPr>
              <a:t>。</a:t>
            </a:r>
            <a:endParaRPr b="0" i="0" sz="1400" u="none" cap="none" strike="noStrike">
              <a:solidFill>
                <a:schemeClr val="dk1"/>
              </a:solidFill>
              <a:latin typeface="Microsoft JhengHei"/>
              <a:ea typeface="Microsoft JhengHei"/>
              <a:cs typeface="Microsoft JhengHei"/>
              <a:sym typeface="Microsoft JhengHei"/>
            </a:endParaRPr>
          </a:p>
          <a:p>
            <a:pPr indent="0" lvl="0" marL="0" marR="0" rtl="0" algn="l">
              <a:lnSpc>
                <a:spcPct val="115000"/>
              </a:lnSpc>
              <a:spcBef>
                <a:spcPts val="1200"/>
              </a:spcBef>
              <a:spcAft>
                <a:spcPts val="0"/>
              </a:spcAft>
              <a:buClr>
                <a:schemeClr val="dk1"/>
              </a:buClr>
              <a:buSzPts val="1100"/>
              <a:buFont typeface="Arial"/>
              <a:buNone/>
            </a:pPr>
            <a:r>
              <a:rPr b="0" i="0" lang="zh-TW" sz="1200" u="none" cap="none" strike="noStrike">
                <a:solidFill>
                  <a:schemeClr val="dk1"/>
                </a:solidFill>
                <a:latin typeface="Microsoft JhengHei"/>
                <a:ea typeface="Microsoft JhengHei"/>
                <a:cs typeface="Microsoft JhengHei"/>
                <a:sym typeface="Microsoft JhengHei"/>
              </a:rPr>
              <a:t>Yung-Yeh Chang, Kazuma Saito,</a:t>
            </a:r>
            <a:r>
              <a:rPr b="0" i="0" lang="zh-TW" sz="1200" u="none" cap="none" strike="noStrike">
                <a:solidFill>
                  <a:srgbClr val="0000FF"/>
                </a:solidFill>
                <a:latin typeface="Microsoft JhengHei"/>
                <a:ea typeface="Microsoft JhengHei"/>
                <a:cs typeface="Microsoft JhengHei"/>
                <a:sym typeface="Microsoft JhengHei"/>
              </a:rPr>
              <a:t> </a:t>
            </a:r>
            <a:r>
              <a:rPr b="0" i="0" lang="zh-TW" sz="1200" u="none" cap="none" strike="noStrike">
                <a:solidFill>
                  <a:schemeClr val="dk1"/>
                </a:solidFill>
                <a:latin typeface="Microsoft JhengHei"/>
                <a:ea typeface="Microsoft JhengHei"/>
                <a:cs typeface="Microsoft JhengHei"/>
                <a:sym typeface="Microsoft JhengHei"/>
              </a:rPr>
              <a:t>and Chen-Hsuan Hsu, Quasi-two-dimensional spin helix and magnon-induced singularity in twisted bilayer graphene,</a:t>
            </a:r>
            <a:r>
              <a:rPr b="1" i="0" lang="zh-TW" sz="1200" u="none" cap="none" strike="noStrike">
                <a:solidFill>
                  <a:schemeClr val="dk1"/>
                </a:solidFill>
                <a:latin typeface="Microsoft JhengHei"/>
                <a:ea typeface="Microsoft JhengHei"/>
                <a:cs typeface="Microsoft JhengHei"/>
                <a:sym typeface="Microsoft JhengHei"/>
              </a:rPr>
              <a:t> </a:t>
            </a:r>
            <a:r>
              <a:rPr b="0" i="0" lang="zh-TW" sz="1200" u="none" cap="none" strike="noStrike">
                <a:solidFill>
                  <a:schemeClr val="dk1"/>
                </a:solidFill>
                <a:highlight>
                  <a:srgbClr val="FFFFFF"/>
                </a:highlight>
                <a:latin typeface="Microsoft JhengHei"/>
                <a:ea typeface="Microsoft JhengHei"/>
                <a:cs typeface="Microsoft JhengHei"/>
                <a:sym typeface="Microsoft JhengHei"/>
              </a:rPr>
              <a:t>Phys. Rev. Research </a:t>
            </a:r>
            <a:r>
              <a:rPr b="1" i="0" lang="zh-TW" sz="1200" u="none" cap="none" strike="noStrike">
                <a:solidFill>
                  <a:schemeClr val="dk1"/>
                </a:solidFill>
                <a:latin typeface="Microsoft JhengHei"/>
                <a:ea typeface="Microsoft JhengHei"/>
                <a:cs typeface="Microsoft JhengHei"/>
                <a:sym typeface="Microsoft JhengHei"/>
              </a:rPr>
              <a:t>7</a:t>
            </a:r>
            <a:r>
              <a:rPr b="0" i="0" lang="zh-TW" sz="1200" u="none" cap="none" strike="noStrike">
                <a:solidFill>
                  <a:schemeClr val="dk1"/>
                </a:solidFill>
                <a:highlight>
                  <a:srgbClr val="FFFFFF"/>
                </a:highlight>
                <a:latin typeface="Microsoft JhengHei"/>
                <a:ea typeface="Microsoft JhengHei"/>
                <a:cs typeface="Microsoft JhengHei"/>
                <a:sym typeface="Microsoft JhengHei"/>
              </a:rPr>
              <a:t>, L032066 (2025).</a:t>
            </a:r>
            <a:endParaRPr b="1" i="0" sz="1200" u="none" cap="none" strike="noStrike">
              <a:solidFill>
                <a:schemeClr val="dk1"/>
              </a:solidFill>
              <a:latin typeface="Microsoft JhengHei"/>
              <a:ea typeface="Microsoft JhengHei"/>
              <a:cs typeface="Microsoft JhengHei"/>
              <a:sym typeface="Microsoft JhengHei"/>
            </a:endParaRPr>
          </a:p>
          <a:p>
            <a:pPr indent="0" lvl="0" marL="0" marR="0" rtl="0" algn="l">
              <a:lnSpc>
                <a:spcPct val="130909"/>
              </a:lnSpc>
              <a:spcBef>
                <a:spcPts val="1200"/>
              </a:spcBef>
              <a:spcAft>
                <a:spcPts val="0"/>
              </a:spcAft>
              <a:buClr>
                <a:srgbClr val="000000"/>
              </a:buClr>
              <a:buSzPts val="1200"/>
              <a:buFont typeface="Arial"/>
              <a:buNone/>
            </a:pPr>
            <a:r>
              <a:rPr b="0" i="0" lang="zh-TW" sz="1200" u="none" cap="none" strike="noStrike">
                <a:solidFill>
                  <a:schemeClr val="dk1"/>
                </a:solidFill>
                <a:latin typeface="Microsoft JhengHei"/>
                <a:ea typeface="Microsoft JhengHei"/>
                <a:cs typeface="Microsoft JhengHei"/>
                <a:sym typeface="Microsoft JhengHei"/>
              </a:rPr>
              <a:t>期刊連結：</a:t>
            </a:r>
            <a:r>
              <a:rPr b="0" i="0" lang="zh-TW" sz="1200" u="sng" cap="none" strike="noStrike">
                <a:solidFill>
                  <a:srgbClr val="1155CC"/>
                </a:solidFill>
                <a:latin typeface="Microsoft JhengHei"/>
                <a:ea typeface="Microsoft JhengHei"/>
                <a:cs typeface="Microsoft JhengHei"/>
                <a:sym typeface="Microsoft JhengHei"/>
                <a:hlinkClick r:id="rId3">
                  <a:extLst>
                    <a:ext uri="{A12FA001-AC4F-418D-AE19-62706E023703}">
                      <ahyp:hlinkClr val="tx"/>
                    </a:ext>
                  </a:extLst>
                </a:hlinkClick>
              </a:rPr>
              <a:t>https://link.aps.org/doi/10.1103/h5sd-v51h</a:t>
            </a:r>
            <a:endParaRPr b="0" i="0" sz="1200" u="none" cap="none" strike="noStrike">
              <a:solidFill>
                <a:schemeClr val="dk1"/>
              </a:solidFill>
              <a:latin typeface="Microsoft JhengHei"/>
              <a:ea typeface="Microsoft JhengHei"/>
              <a:cs typeface="Microsoft JhengHei"/>
              <a:sym typeface="Microsoft JhengHei"/>
            </a:endParaRPr>
          </a:p>
          <a:p>
            <a:pPr indent="0" lvl="0" marL="0" marR="0" rtl="0" algn="l">
              <a:lnSpc>
                <a:spcPct val="130909"/>
              </a:lnSpc>
              <a:spcBef>
                <a:spcPts val="1000"/>
              </a:spcBef>
              <a:spcAft>
                <a:spcPts val="0"/>
              </a:spcAft>
              <a:buClr>
                <a:srgbClr val="000000"/>
              </a:buClr>
              <a:buSzPts val="1400"/>
              <a:buFont typeface="Arial"/>
              <a:buNone/>
            </a:pPr>
            <a:r>
              <a:t/>
            </a:r>
            <a:endParaRPr b="0" i="0" sz="1400" u="none" cap="none" strike="noStrike">
              <a:solidFill>
                <a:schemeClr val="dk1"/>
              </a:solidFill>
              <a:latin typeface="Arial"/>
              <a:ea typeface="Arial"/>
              <a:cs typeface="Arial"/>
              <a:sym typeface="Arial"/>
            </a:endParaRPr>
          </a:p>
        </p:txBody>
      </p:sp>
      <p:pic>
        <p:nvPicPr>
          <p:cNvPr id="55" name="Google Shape;55;p1" title="PRR-blob-2.png"/>
          <p:cNvPicPr preferRelativeResize="0"/>
          <p:nvPr/>
        </p:nvPicPr>
        <p:blipFill>
          <a:blip r:embed="rId4">
            <a:alphaModFix/>
          </a:blip>
          <a:stretch>
            <a:fillRect/>
          </a:stretch>
        </p:blipFill>
        <p:spPr>
          <a:xfrm>
            <a:off x="137625" y="1017025"/>
            <a:ext cx="3648174" cy="2789003"/>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9" name="Shape 59"/>
        <p:cNvGrpSpPr/>
        <p:nvPr/>
      </p:nvGrpSpPr>
      <p:grpSpPr>
        <a:xfrm>
          <a:off x="0" y="0"/>
          <a:ext cx="0" cy="0"/>
          <a:chOff x="0" y="0"/>
          <a:chExt cx="0" cy="0"/>
        </a:xfrm>
      </p:grpSpPr>
      <p:sp>
        <p:nvSpPr>
          <p:cNvPr id="60" name="Google Shape;60;p2"/>
          <p:cNvSpPr txBox="1"/>
          <p:nvPr/>
        </p:nvSpPr>
        <p:spPr>
          <a:xfrm>
            <a:off x="275975" y="291950"/>
            <a:ext cx="8252100" cy="2981427"/>
          </a:xfrm>
          <a:prstGeom prst="rect">
            <a:avLst/>
          </a:prstGeom>
          <a:noFill/>
          <a:ln>
            <a:noFill/>
          </a:ln>
        </p:spPr>
        <p:txBody>
          <a:bodyPr anchorCtr="0" anchor="t" bIns="91425" lIns="91425" spcFirstLastPara="1" rIns="91425" wrap="square" tIns="91425">
            <a:spAutoFit/>
          </a:bodyPr>
          <a:lstStyle/>
          <a:p>
            <a:pPr indent="0" lvl="0" marL="0" marR="0" rtl="0" algn="l">
              <a:lnSpc>
                <a:spcPct val="130909"/>
              </a:lnSpc>
              <a:spcBef>
                <a:spcPts val="1000"/>
              </a:spcBef>
              <a:spcAft>
                <a:spcPts val="0"/>
              </a:spcAft>
              <a:buClr>
                <a:srgbClr val="000000"/>
              </a:buClr>
              <a:buSzPts val="1400"/>
              <a:buFont typeface="Arial"/>
              <a:buNone/>
            </a:pPr>
            <a:r>
              <a:rPr b="0" i="0" lang="zh-TW" sz="1400" u="none" cap="none" strike="noStrike">
                <a:solidFill>
                  <a:schemeClr val="dk1"/>
                </a:solidFill>
                <a:latin typeface="Arial"/>
                <a:ea typeface="Arial"/>
                <a:cs typeface="Arial"/>
                <a:sym typeface="Arial"/>
              </a:rPr>
              <a:t>Novel magnetic ordering and the magnon-induced singularity in twisted bilayer graphene</a:t>
            </a:r>
            <a:endParaRPr b="0" i="0" sz="1400" u="none" cap="none" strike="noStrike">
              <a:solidFill>
                <a:schemeClr val="dk1"/>
              </a:solidFill>
              <a:latin typeface="Arial"/>
              <a:ea typeface="Arial"/>
              <a:cs typeface="Arial"/>
              <a:sym typeface="Arial"/>
            </a:endParaRPr>
          </a:p>
          <a:p>
            <a:pPr indent="0" lvl="0" marL="0" marR="0" rtl="0" algn="l">
              <a:lnSpc>
                <a:spcPct val="130909"/>
              </a:lnSpc>
              <a:spcBef>
                <a:spcPts val="1000"/>
              </a:spcBef>
              <a:spcAft>
                <a:spcPts val="0"/>
              </a:spcAft>
              <a:buClr>
                <a:srgbClr val="000000"/>
              </a:buClr>
              <a:buSzPts val="1400"/>
              <a:buFont typeface="Arial"/>
              <a:buNone/>
            </a:pPr>
            <a:r>
              <a:rPr b="0" i="0" lang="zh-TW" sz="1400" u="none" cap="none" strike="noStrike">
                <a:solidFill>
                  <a:schemeClr val="dk1"/>
                </a:solidFill>
                <a:latin typeface="Arial"/>
                <a:ea typeface="Arial"/>
                <a:cs typeface="Arial"/>
                <a:sym typeface="Arial"/>
              </a:rPr>
              <a:t>By integrating the concepts of Luttinger liquid physics and Kondo physics, Dr. Yung-Yeh Chang, Mr. Kazuma Saito and Dr. Chen-Hsuan Hsu at the Institute of Physics predict the formation of a spatially coherent two-dimensional spin helix state and, for the first time, reveal a magnon-induced singularity in twisted bilayer graphene. This novel quantum phase and its singularity can be tuned by electric fields or twist angle, and can be detected through magnetic resonance and paramagnetic susceptibility measurements. The results deepen our understanding of strongly correlated electron systems and provide new insights into similar correlated phenomena in a broader class of twisted van der Waals structures. The research has been published in Physical Review Research as a Letter.</a:t>
            </a:r>
            <a:endParaRPr b="0" i="0" sz="1400" u="none" cap="none" strike="noStrike">
              <a:solidFill>
                <a:schemeClr val="dk1"/>
              </a:solidFill>
              <a:latin typeface="Arial"/>
              <a:ea typeface="Arial"/>
              <a:cs typeface="Arial"/>
              <a:sym typeface="Arial"/>
            </a:endParaRPr>
          </a:p>
        </p:txBody>
      </p:sp>
      <p:sp>
        <p:nvSpPr>
          <p:cNvPr id="61" name="Google Shape;61;p2"/>
          <p:cNvSpPr txBox="1"/>
          <p:nvPr/>
        </p:nvSpPr>
        <p:spPr>
          <a:xfrm>
            <a:off x="336575" y="3290550"/>
            <a:ext cx="8191500" cy="948000"/>
          </a:xfrm>
          <a:prstGeom prst="rect">
            <a:avLst/>
          </a:prstGeom>
          <a:noFill/>
          <a:ln>
            <a:noFill/>
          </a:ln>
        </p:spPr>
        <p:txBody>
          <a:bodyPr anchorCtr="0" anchor="t" bIns="91425" lIns="91425" spcFirstLastPara="1" rIns="91425" wrap="square" tIns="91425">
            <a:spAutoFit/>
          </a:bodyPr>
          <a:lstStyle/>
          <a:p>
            <a:pPr indent="0" lvl="0" marL="0" marR="0" rtl="0" algn="l">
              <a:lnSpc>
                <a:spcPct val="115000"/>
              </a:lnSpc>
              <a:spcBef>
                <a:spcPts val="1200"/>
              </a:spcBef>
              <a:spcAft>
                <a:spcPts val="0"/>
              </a:spcAft>
              <a:buClr>
                <a:srgbClr val="000000"/>
              </a:buClr>
              <a:buSzPts val="1200"/>
              <a:buFont typeface="Arial"/>
              <a:buNone/>
            </a:pPr>
            <a:r>
              <a:rPr b="0" i="0" lang="zh-TW" sz="1200" u="none" cap="none" strike="noStrike">
                <a:solidFill>
                  <a:schemeClr val="dk1"/>
                </a:solidFill>
                <a:latin typeface="Arial"/>
                <a:ea typeface="Arial"/>
                <a:cs typeface="Arial"/>
                <a:sym typeface="Arial"/>
              </a:rPr>
              <a:t>Yung-Yeh Chang, Kazuma Saito,</a:t>
            </a:r>
            <a:r>
              <a:rPr b="0" i="0" lang="zh-TW" sz="1200" u="none" cap="none" strike="noStrike">
                <a:solidFill>
                  <a:srgbClr val="0000FF"/>
                </a:solidFill>
                <a:latin typeface="Arial"/>
                <a:ea typeface="Arial"/>
                <a:cs typeface="Arial"/>
                <a:sym typeface="Arial"/>
              </a:rPr>
              <a:t> </a:t>
            </a:r>
            <a:r>
              <a:rPr b="0" i="0" lang="zh-TW" sz="1200" u="none" cap="none" strike="noStrike">
                <a:solidFill>
                  <a:schemeClr val="dk1"/>
                </a:solidFill>
                <a:latin typeface="Arial"/>
                <a:ea typeface="Arial"/>
                <a:cs typeface="Arial"/>
                <a:sym typeface="Arial"/>
              </a:rPr>
              <a:t>and Chen-Hsuan Hsu, Quasi-two-dimensional spin helix and magnon-induced singularity in twisted bilayer graphene,</a:t>
            </a:r>
            <a:r>
              <a:rPr b="1" i="0" lang="zh-TW" sz="1200" u="none" cap="none" strike="noStrike">
                <a:solidFill>
                  <a:schemeClr val="dk1"/>
                </a:solidFill>
                <a:latin typeface="Arial"/>
                <a:ea typeface="Arial"/>
                <a:cs typeface="Arial"/>
                <a:sym typeface="Arial"/>
              </a:rPr>
              <a:t> </a:t>
            </a:r>
            <a:r>
              <a:rPr b="0" i="0" lang="zh-TW" sz="1200" u="none" cap="none" strike="noStrike">
                <a:solidFill>
                  <a:schemeClr val="dk1"/>
                </a:solidFill>
                <a:highlight>
                  <a:srgbClr val="FFFFFF"/>
                </a:highlight>
                <a:latin typeface="Arial"/>
                <a:ea typeface="Arial"/>
                <a:cs typeface="Arial"/>
                <a:sym typeface="Arial"/>
              </a:rPr>
              <a:t>Phys. Rev. Research </a:t>
            </a:r>
            <a:r>
              <a:rPr b="1" i="0" lang="zh-TW" sz="1200" u="none" cap="none" strike="noStrike">
                <a:solidFill>
                  <a:schemeClr val="dk1"/>
                </a:solidFill>
                <a:latin typeface="Arial"/>
                <a:ea typeface="Arial"/>
                <a:cs typeface="Arial"/>
                <a:sym typeface="Arial"/>
              </a:rPr>
              <a:t>7</a:t>
            </a:r>
            <a:r>
              <a:rPr b="0" i="0" lang="zh-TW" sz="1200" u="none" cap="none" strike="noStrike">
                <a:solidFill>
                  <a:schemeClr val="dk1"/>
                </a:solidFill>
                <a:highlight>
                  <a:srgbClr val="FFFFFF"/>
                </a:highlight>
                <a:latin typeface="Arial"/>
                <a:ea typeface="Arial"/>
                <a:cs typeface="Arial"/>
                <a:sym typeface="Arial"/>
              </a:rPr>
              <a:t>, L032066 (2025).</a:t>
            </a:r>
            <a:endParaRPr b="1" i="0" sz="1200" u="none" cap="none" strike="noStrike">
              <a:solidFill>
                <a:schemeClr val="dk1"/>
              </a:solidFill>
              <a:latin typeface="Arial"/>
              <a:ea typeface="Arial"/>
              <a:cs typeface="Arial"/>
              <a:sym typeface="Arial"/>
            </a:endParaRPr>
          </a:p>
          <a:p>
            <a:pPr indent="0" lvl="0" marL="0" marR="0" rtl="0" algn="l">
              <a:lnSpc>
                <a:spcPct val="130909"/>
              </a:lnSpc>
              <a:spcBef>
                <a:spcPts val="1200"/>
              </a:spcBef>
              <a:spcAft>
                <a:spcPts val="0"/>
              </a:spcAft>
              <a:buClr>
                <a:srgbClr val="000000"/>
              </a:buClr>
              <a:buSzPts val="1200"/>
              <a:buFont typeface="Arial"/>
              <a:buNone/>
            </a:pPr>
            <a:r>
              <a:rPr b="0" i="0" lang="zh-TW" sz="1200" u="none" cap="none" strike="noStrike">
                <a:solidFill>
                  <a:schemeClr val="dk1"/>
                </a:solidFill>
                <a:latin typeface="Arial"/>
                <a:ea typeface="Arial"/>
                <a:cs typeface="Arial"/>
                <a:sym typeface="Arial"/>
              </a:rPr>
              <a:t>Link：</a:t>
            </a:r>
            <a:r>
              <a:rPr b="0" i="0" lang="zh-TW" sz="1200" u="sng" cap="none" strike="noStrike">
                <a:solidFill>
                  <a:srgbClr val="1155CC"/>
                </a:solidFill>
                <a:latin typeface="Arial"/>
                <a:ea typeface="Arial"/>
                <a:cs typeface="Arial"/>
                <a:sym typeface="Arial"/>
                <a:hlinkClick r:id="rId3">
                  <a:extLst>
                    <a:ext uri="{A12FA001-AC4F-418D-AE19-62706E023703}">
                      <ahyp:hlinkClr val="tx"/>
                    </a:ext>
                  </a:extLst>
                </a:hlinkClick>
              </a:rPr>
              <a:t>https://link.aps.org/doi/10.1103/h5sd-v51h</a:t>
            </a:r>
            <a:endParaRPr b="0" i="0" sz="1400" u="none" cap="none" strike="noStrike">
              <a:solidFill>
                <a:srgbClr val="000000"/>
              </a:solidFill>
              <a:latin typeface="Arial"/>
              <a:ea typeface="Arial"/>
              <a:cs typeface="Arial"/>
              <a:sym typeface="Arial"/>
            </a:endParaRPr>
          </a:p>
        </p:txBody>
      </p:sp>
    </p:spTree>
  </p:cSld>
  <p:clrMapOvr>
    <a:masterClrMapping/>
  </p:clrMapOvr>
</p:sld>
</file>

<file path=ppt/theme/theme1.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file>

<file path=docProps/custom.xml><?xml version="1.0" encoding="utf-8"?>
<Properties xmlns="http://schemas.openxmlformats.org/officeDocument/2006/custom-properties" xmlns:vt="http://schemas.openxmlformats.org/officeDocument/2006/docPropsVTypes">
  <property fmtid="{D5CDD505-2E9C-101B-9397-08002B2CF9AE}" pid="2" name="MSIP_Label_defa4170-0d19-0005-0004-bc88714345d2_Enabled">
    <vt:lpwstr>true</vt:lpwstr>
  </property>
  <property fmtid="{D5CDD505-2E9C-101B-9397-08002B2CF9AE}" pid="3" name="MSIP_Label_defa4170-0d19-0005-0004-bc88714345d2_SetDate">
    <vt:lpwstr>2025-09-23T04:30:28Z</vt:lpwstr>
  </property>
  <property fmtid="{D5CDD505-2E9C-101B-9397-08002B2CF9AE}" pid="4" name="MSIP_Label_defa4170-0d19-0005-0004-bc88714345d2_Method">
    <vt:lpwstr>Standard</vt:lpwstr>
  </property>
  <property fmtid="{D5CDD505-2E9C-101B-9397-08002B2CF9AE}" pid="5" name="MSIP_Label_defa4170-0d19-0005-0004-bc88714345d2_Name">
    <vt:lpwstr>defa4170-0d19-0005-0004-bc88714345d2</vt:lpwstr>
  </property>
  <property fmtid="{D5CDD505-2E9C-101B-9397-08002B2CF9AE}" pid="6" name="MSIP_Label_defa4170-0d19-0005-0004-bc88714345d2_SiteId">
    <vt:lpwstr>fd4b7267-a2fc-4712-bfe3-487ac2008be6</vt:lpwstr>
  </property>
  <property fmtid="{D5CDD505-2E9C-101B-9397-08002B2CF9AE}" pid="7" name="MSIP_Label_defa4170-0d19-0005-0004-bc88714345d2_ActionId">
    <vt:lpwstr>92376d9f-e25c-4fa7-a13d-fcb8d0e1a387</vt:lpwstr>
  </property>
  <property fmtid="{D5CDD505-2E9C-101B-9397-08002B2CF9AE}" pid="8" name="MSIP_Label_defa4170-0d19-0005-0004-bc88714345d2_ContentBits">
    <vt:lpwstr>0</vt:lpwstr>
  </property>
  <property fmtid="{D5CDD505-2E9C-101B-9397-08002B2CF9AE}" pid="9" name="MSIP_Label_defa4170-0d19-0005-0004-bc88714345d2_Tag">
    <vt:lpwstr>10, 3, 0, 1</vt:lpwstr>
  </property>
</Properties>
</file>